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65" r:id="rId1"/>
    <p:sldMasterId id="2147483677" r:id="rId2"/>
    <p:sldMasterId id="2147483948" r:id="rId3"/>
  </p:sldMasterIdLst>
  <p:notesMasterIdLst>
    <p:notesMasterId r:id="rId42"/>
  </p:notesMasterIdLst>
  <p:handoutMasterIdLst>
    <p:handoutMasterId r:id="rId43"/>
  </p:handoutMasterIdLst>
  <p:sldIdLst>
    <p:sldId id="316" r:id="rId4"/>
    <p:sldId id="315" r:id="rId5"/>
    <p:sldId id="339" r:id="rId6"/>
    <p:sldId id="320" r:id="rId7"/>
    <p:sldId id="333" r:id="rId8"/>
    <p:sldId id="341" r:id="rId9"/>
    <p:sldId id="335" r:id="rId10"/>
    <p:sldId id="318" r:id="rId11"/>
    <p:sldId id="291" r:id="rId12"/>
    <p:sldId id="284" r:id="rId13"/>
    <p:sldId id="327" r:id="rId14"/>
    <p:sldId id="330" r:id="rId15"/>
    <p:sldId id="338" r:id="rId16"/>
    <p:sldId id="286" r:id="rId17"/>
    <p:sldId id="289" r:id="rId18"/>
    <p:sldId id="290" r:id="rId19"/>
    <p:sldId id="296" r:id="rId20"/>
    <p:sldId id="319" r:id="rId21"/>
    <p:sldId id="293" r:id="rId22"/>
    <p:sldId id="300" r:id="rId23"/>
    <p:sldId id="306" r:id="rId24"/>
    <p:sldId id="336" r:id="rId25"/>
    <p:sldId id="337" r:id="rId26"/>
    <p:sldId id="307" r:id="rId27"/>
    <p:sldId id="310" r:id="rId28"/>
    <p:sldId id="311" r:id="rId29"/>
    <p:sldId id="317" r:id="rId30"/>
    <p:sldId id="342" r:id="rId31"/>
    <p:sldId id="329" r:id="rId32"/>
    <p:sldId id="321" r:id="rId33"/>
    <p:sldId id="322" r:id="rId34"/>
    <p:sldId id="323" r:id="rId35"/>
    <p:sldId id="324" r:id="rId36"/>
    <p:sldId id="326" r:id="rId37"/>
    <p:sldId id="331" r:id="rId38"/>
    <p:sldId id="332" r:id="rId39"/>
    <p:sldId id="325" r:id="rId40"/>
    <p:sldId id="283" r:id="rId41"/>
  </p:sldIdLst>
  <p:sldSz cx="9144000" cy="6858000" type="screen4x3"/>
  <p:notesSz cx="6831013" cy="9117013"/>
  <p:defaultTextStyle>
    <a:defPPr>
      <a:defRPr lang="en-US"/>
    </a:defPPr>
    <a:lvl1pPr algn="l" rtl="0" eaLnBrk="0" fontAlgn="base" hangingPunct="0">
      <a:spcBef>
        <a:spcPct val="0"/>
      </a:spcBef>
      <a:spcAft>
        <a:spcPct val="0"/>
      </a:spcAft>
      <a:defRPr sz="2800" kern="1200">
        <a:solidFill>
          <a:schemeClr val="tx1"/>
        </a:solidFill>
        <a:latin typeface="Tahoma" panose="020B0604030504040204" pitchFamily="34" charset="0"/>
        <a:ea typeface="+mn-ea"/>
        <a:cs typeface="Arial" panose="020B0604020202020204" pitchFamily="34" charset="0"/>
      </a:defRPr>
    </a:lvl1pPr>
    <a:lvl2pPr marL="457200" algn="l" rtl="0" eaLnBrk="0" fontAlgn="base" hangingPunct="0">
      <a:spcBef>
        <a:spcPct val="0"/>
      </a:spcBef>
      <a:spcAft>
        <a:spcPct val="0"/>
      </a:spcAft>
      <a:defRPr sz="2800" kern="1200">
        <a:solidFill>
          <a:schemeClr val="tx1"/>
        </a:solidFill>
        <a:latin typeface="Tahoma" panose="020B0604030504040204" pitchFamily="34" charset="0"/>
        <a:ea typeface="+mn-ea"/>
        <a:cs typeface="Arial" panose="020B0604020202020204" pitchFamily="34" charset="0"/>
      </a:defRPr>
    </a:lvl2pPr>
    <a:lvl3pPr marL="914400" algn="l" rtl="0" eaLnBrk="0" fontAlgn="base" hangingPunct="0">
      <a:spcBef>
        <a:spcPct val="0"/>
      </a:spcBef>
      <a:spcAft>
        <a:spcPct val="0"/>
      </a:spcAft>
      <a:defRPr sz="2800" kern="1200">
        <a:solidFill>
          <a:schemeClr val="tx1"/>
        </a:solidFill>
        <a:latin typeface="Tahoma" panose="020B0604030504040204" pitchFamily="34" charset="0"/>
        <a:ea typeface="+mn-ea"/>
        <a:cs typeface="Arial" panose="020B0604020202020204" pitchFamily="34" charset="0"/>
      </a:defRPr>
    </a:lvl3pPr>
    <a:lvl4pPr marL="1371600" algn="l" rtl="0" eaLnBrk="0" fontAlgn="base" hangingPunct="0">
      <a:spcBef>
        <a:spcPct val="0"/>
      </a:spcBef>
      <a:spcAft>
        <a:spcPct val="0"/>
      </a:spcAft>
      <a:defRPr sz="2800" kern="1200">
        <a:solidFill>
          <a:schemeClr val="tx1"/>
        </a:solidFill>
        <a:latin typeface="Tahoma" panose="020B0604030504040204" pitchFamily="34" charset="0"/>
        <a:ea typeface="+mn-ea"/>
        <a:cs typeface="Arial" panose="020B0604020202020204" pitchFamily="34" charset="0"/>
      </a:defRPr>
    </a:lvl4pPr>
    <a:lvl5pPr marL="1828800" algn="l" rtl="0" eaLnBrk="0" fontAlgn="base" hangingPunct="0">
      <a:spcBef>
        <a:spcPct val="0"/>
      </a:spcBef>
      <a:spcAft>
        <a:spcPct val="0"/>
      </a:spcAft>
      <a:defRPr sz="2800" kern="1200">
        <a:solidFill>
          <a:schemeClr val="tx1"/>
        </a:solidFill>
        <a:latin typeface="Tahoma" panose="020B0604030504040204" pitchFamily="34" charset="0"/>
        <a:ea typeface="+mn-ea"/>
        <a:cs typeface="Arial" panose="020B0604020202020204" pitchFamily="34" charset="0"/>
      </a:defRPr>
    </a:lvl5pPr>
    <a:lvl6pPr marL="2286000" algn="l" defTabSz="914400" rtl="0" eaLnBrk="1" latinLnBrk="0" hangingPunct="1">
      <a:defRPr sz="2800" kern="1200">
        <a:solidFill>
          <a:schemeClr val="tx1"/>
        </a:solidFill>
        <a:latin typeface="Tahoma" panose="020B0604030504040204" pitchFamily="34" charset="0"/>
        <a:ea typeface="+mn-ea"/>
        <a:cs typeface="Arial" panose="020B0604020202020204" pitchFamily="34" charset="0"/>
      </a:defRPr>
    </a:lvl6pPr>
    <a:lvl7pPr marL="2743200" algn="l" defTabSz="914400" rtl="0" eaLnBrk="1" latinLnBrk="0" hangingPunct="1">
      <a:defRPr sz="2800" kern="1200">
        <a:solidFill>
          <a:schemeClr val="tx1"/>
        </a:solidFill>
        <a:latin typeface="Tahoma" panose="020B0604030504040204" pitchFamily="34" charset="0"/>
        <a:ea typeface="+mn-ea"/>
        <a:cs typeface="Arial" panose="020B0604020202020204" pitchFamily="34" charset="0"/>
      </a:defRPr>
    </a:lvl7pPr>
    <a:lvl8pPr marL="3200400" algn="l" defTabSz="914400" rtl="0" eaLnBrk="1" latinLnBrk="0" hangingPunct="1">
      <a:defRPr sz="2800" kern="1200">
        <a:solidFill>
          <a:schemeClr val="tx1"/>
        </a:solidFill>
        <a:latin typeface="Tahoma" panose="020B0604030504040204" pitchFamily="34" charset="0"/>
        <a:ea typeface="+mn-ea"/>
        <a:cs typeface="Arial" panose="020B0604020202020204" pitchFamily="34" charset="0"/>
      </a:defRPr>
    </a:lvl8pPr>
    <a:lvl9pPr marL="3657600" algn="l" defTabSz="914400" rtl="0" eaLnBrk="1" latinLnBrk="0" hangingPunct="1">
      <a:defRPr sz="2800" kern="1200">
        <a:solidFill>
          <a:schemeClr val="tx1"/>
        </a:solidFill>
        <a:latin typeface="Tahoma" panose="020B0604030504040204" pitchFamily="34" charset="0"/>
        <a:ea typeface="+mn-ea"/>
        <a:cs typeface="Arial" panose="020B0604020202020204" pitchFamily="34"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72">
          <p15:clr>
            <a:srgbClr val="A4A3A4"/>
          </p15:clr>
        </p15:guide>
        <p15:guide id="2" pos="2152">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CC"/>
    <a:srgbClr val="034CA1"/>
    <a:srgbClr val="170981"/>
    <a:srgbClr val="FF66CC"/>
    <a:srgbClr val="66FF33"/>
    <a:srgbClr val="F6E6EA"/>
    <a:srgbClr val="FAE2F6"/>
    <a:srgbClr val="00CC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2390" autoAdjust="0"/>
    <p:restoredTop sz="94660" autoAdjust="0"/>
  </p:normalViewPr>
  <p:slideViewPr>
    <p:cSldViewPr>
      <p:cViewPr varScale="1">
        <p:scale>
          <a:sx n="151" d="100"/>
          <a:sy n="151" d="100"/>
        </p:scale>
        <p:origin x="2262" y="14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75" d="100"/>
        <a:sy n="75" d="100"/>
      </p:scale>
      <p:origin x="0" y="840"/>
    </p:cViewPr>
  </p:sorterViewPr>
  <p:notesViewPr>
    <p:cSldViewPr>
      <p:cViewPr varScale="1">
        <p:scale>
          <a:sx n="38" d="100"/>
          <a:sy n="38" d="100"/>
        </p:scale>
        <p:origin x="-1530" y="-72"/>
      </p:cViewPr>
      <p:guideLst>
        <p:guide orient="horz" pos="2872"/>
        <p:guide pos="2152"/>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slide" Target="slides/slide36.xml"/><Relationship Id="rId21" Type="http://schemas.openxmlformats.org/officeDocument/2006/relationships/slide" Target="slides/slide18.xml"/><Relationship Id="rId34" Type="http://schemas.openxmlformats.org/officeDocument/2006/relationships/slide" Target="slides/slide31.xml"/><Relationship Id="rId42" Type="http://schemas.openxmlformats.org/officeDocument/2006/relationships/notesMaster" Target="notesMasters/notesMaster1.xml"/><Relationship Id="rId47" Type="http://schemas.openxmlformats.org/officeDocument/2006/relationships/tableStyles" Target="tableStyles.xml"/><Relationship Id="rId7" Type="http://schemas.openxmlformats.org/officeDocument/2006/relationships/slide" Target="slides/slide4.xml"/><Relationship Id="rId2" Type="http://schemas.openxmlformats.org/officeDocument/2006/relationships/slideMaster" Target="slideMasters/slideMaster2.xml"/><Relationship Id="rId16" Type="http://schemas.openxmlformats.org/officeDocument/2006/relationships/slide" Target="slides/slide13.xml"/><Relationship Id="rId29" Type="http://schemas.openxmlformats.org/officeDocument/2006/relationships/slide" Target="slides/slide26.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slide" Target="slides/slide34.xml"/><Relationship Id="rId40" Type="http://schemas.openxmlformats.org/officeDocument/2006/relationships/slide" Target="slides/slide37.xml"/><Relationship Id="rId45" Type="http://schemas.openxmlformats.org/officeDocument/2006/relationships/viewProps" Target="viewProp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4" Type="http://schemas.openxmlformats.org/officeDocument/2006/relationships/presProps" Target="presProp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handoutMaster" Target="handoutMasters/handoutMaster1.xml"/><Relationship Id="rId8" Type="http://schemas.openxmlformats.org/officeDocument/2006/relationships/slide" Target="slides/slide5.xml"/><Relationship Id="rId3" Type="http://schemas.openxmlformats.org/officeDocument/2006/relationships/slideMaster" Target="slideMasters/slideMaster3.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slide" Target="slides/slide35.xml"/><Relationship Id="rId46" Type="http://schemas.openxmlformats.org/officeDocument/2006/relationships/theme" Target="theme/theme1.xml"/><Relationship Id="rId20" Type="http://schemas.openxmlformats.org/officeDocument/2006/relationships/slide" Target="slides/slide17.xml"/><Relationship Id="rId41" Type="http://schemas.openxmlformats.org/officeDocument/2006/relationships/slide" Target="slides/slide38.xml"/></Relationships>
</file>

<file path=ppt/drawings/_rels/vmlDrawing1.vml.rels><?xml version="1.0" encoding="UTF-8" standalone="yes"?>
<Relationships xmlns="http://schemas.openxmlformats.org/package/2006/relationships"><Relationship Id="rId3" Type="http://schemas.openxmlformats.org/officeDocument/2006/relationships/image" Target="../media/image7.wmf"/><Relationship Id="rId2" Type="http://schemas.openxmlformats.org/officeDocument/2006/relationships/image" Target="../media/image6.wmf"/><Relationship Id="rId1" Type="http://schemas.openxmlformats.org/officeDocument/2006/relationships/image" Target="../media/image5.wmf"/></Relationships>
</file>

<file path=ppt/drawings/_rels/vmlDrawing2.vml.rels><?xml version="1.0" encoding="UTF-8" standalone="yes"?>
<Relationships xmlns="http://schemas.openxmlformats.org/package/2006/relationships"><Relationship Id="rId2" Type="http://schemas.openxmlformats.org/officeDocument/2006/relationships/image" Target="../media/image9.wmf"/><Relationship Id="rId1" Type="http://schemas.openxmlformats.org/officeDocument/2006/relationships/image" Target="../media/image8.wmf"/></Relationships>
</file>

<file path=ppt/drawings/_rels/vmlDrawing3.vml.rels><?xml version="1.0" encoding="UTF-8" standalone="yes"?>
<Relationships xmlns="http://schemas.openxmlformats.org/package/2006/relationships"><Relationship Id="rId2" Type="http://schemas.openxmlformats.org/officeDocument/2006/relationships/image" Target="../media/image11.wmf"/><Relationship Id="rId1" Type="http://schemas.openxmlformats.org/officeDocument/2006/relationships/image" Target="../media/image10.wmf"/></Relationships>
</file>

<file path=ppt/drawings/_rels/vmlDrawing4.vml.rels><?xml version="1.0" encoding="UTF-8" standalone="yes"?>
<Relationships xmlns="http://schemas.openxmlformats.org/package/2006/relationships"><Relationship Id="rId2" Type="http://schemas.openxmlformats.org/officeDocument/2006/relationships/image" Target="../media/image13.wmf"/><Relationship Id="rId1" Type="http://schemas.openxmlformats.org/officeDocument/2006/relationships/image" Target="../media/image12.w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14.png"/></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3906" name="Rectangle 2"/>
          <p:cNvSpPr>
            <a:spLocks noGrp="1" noChangeArrowheads="1"/>
          </p:cNvSpPr>
          <p:nvPr>
            <p:ph type="hdr" sz="quarter"/>
          </p:nvPr>
        </p:nvSpPr>
        <p:spPr bwMode="auto">
          <a:xfrm>
            <a:off x="0" y="0"/>
            <a:ext cx="2960688" cy="455613"/>
          </a:xfrm>
          <a:prstGeom prst="rect">
            <a:avLst/>
          </a:prstGeom>
          <a:noFill/>
          <a:ln w="9525">
            <a:noFill/>
            <a:miter lim="800000"/>
            <a:headEnd/>
            <a:tailEnd/>
          </a:ln>
          <a:effectLst/>
        </p:spPr>
        <p:txBody>
          <a:bodyPr vert="horz" wrap="square" lIns="91129" tIns="45565" rIns="91129" bIns="45565" numCol="1" anchor="t" anchorCtr="0" compatLnSpc="1">
            <a:prstTxWarp prst="textNoShape">
              <a:avLst/>
            </a:prstTxWarp>
          </a:bodyPr>
          <a:lstStyle>
            <a:lvl1pPr defTabSz="911225" eaLnBrk="0" hangingPunct="0">
              <a:defRPr sz="1200">
                <a:latin typeface="Times New Roman" pitchFamily="18" charset="0"/>
                <a:cs typeface="+mn-cs"/>
              </a:defRPr>
            </a:lvl1pPr>
          </a:lstStyle>
          <a:p>
            <a:pPr>
              <a:defRPr/>
            </a:pPr>
            <a:endParaRPr lang="en-US"/>
          </a:p>
        </p:txBody>
      </p:sp>
      <p:sp>
        <p:nvSpPr>
          <p:cNvPr id="123907" name="Rectangle 3"/>
          <p:cNvSpPr>
            <a:spLocks noGrp="1" noChangeArrowheads="1"/>
          </p:cNvSpPr>
          <p:nvPr>
            <p:ph type="dt" sz="quarter" idx="1"/>
          </p:nvPr>
        </p:nvSpPr>
        <p:spPr bwMode="auto">
          <a:xfrm>
            <a:off x="3870325" y="0"/>
            <a:ext cx="2960688" cy="455613"/>
          </a:xfrm>
          <a:prstGeom prst="rect">
            <a:avLst/>
          </a:prstGeom>
          <a:noFill/>
          <a:ln w="9525">
            <a:noFill/>
            <a:miter lim="800000"/>
            <a:headEnd/>
            <a:tailEnd/>
          </a:ln>
          <a:effectLst/>
        </p:spPr>
        <p:txBody>
          <a:bodyPr vert="horz" wrap="square" lIns="91129" tIns="45565" rIns="91129" bIns="45565" numCol="1" anchor="t" anchorCtr="0" compatLnSpc="1">
            <a:prstTxWarp prst="textNoShape">
              <a:avLst/>
            </a:prstTxWarp>
          </a:bodyPr>
          <a:lstStyle>
            <a:lvl1pPr algn="r" defTabSz="911225" eaLnBrk="0" hangingPunct="0">
              <a:defRPr sz="1200">
                <a:latin typeface="Times New Roman" pitchFamily="18" charset="0"/>
                <a:cs typeface="+mn-cs"/>
              </a:defRPr>
            </a:lvl1pPr>
          </a:lstStyle>
          <a:p>
            <a:pPr>
              <a:defRPr/>
            </a:pPr>
            <a:endParaRPr lang="en-US"/>
          </a:p>
        </p:txBody>
      </p:sp>
      <p:sp>
        <p:nvSpPr>
          <p:cNvPr id="123908" name="Rectangle 4"/>
          <p:cNvSpPr>
            <a:spLocks noGrp="1" noChangeArrowheads="1"/>
          </p:cNvSpPr>
          <p:nvPr>
            <p:ph type="ftr" sz="quarter" idx="2"/>
          </p:nvPr>
        </p:nvSpPr>
        <p:spPr bwMode="auto">
          <a:xfrm>
            <a:off x="0" y="8661400"/>
            <a:ext cx="2960688" cy="455613"/>
          </a:xfrm>
          <a:prstGeom prst="rect">
            <a:avLst/>
          </a:prstGeom>
          <a:noFill/>
          <a:ln w="9525">
            <a:noFill/>
            <a:miter lim="800000"/>
            <a:headEnd/>
            <a:tailEnd/>
          </a:ln>
          <a:effectLst/>
        </p:spPr>
        <p:txBody>
          <a:bodyPr vert="horz" wrap="square" lIns="91129" tIns="45565" rIns="91129" bIns="45565" numCol="1" anchor="b" anchorCtr="0" compatLnSpc="1">
            <a:prstTxWarp prst="textNoShape">
              <a:avLst/>
            </a:prstTxWarp>
          </a:bodyPr>
          <a:lstStyle>
            <a:lvl1pPr defTabSz="911225" eaLnBrk="0" hangingPunct="0">
              <a:defRPr sz="1200">
                <a:latin typeface="Times New Roman" pitchFamily="18" charset="0"/>
                <a:cs typeface="+mn-cs"/>
              </a:defRPr>
            </a:lvl1pPr>
          </a:lstStyle>
          <a:p>
            <a:pPr>
              <a:defRPr/>
            </a:pPr>
            <a:endParaRPr lang="en-US"/>
          </a:p>
        </p:txBody>
      </p:sp>
      <p:sp>
        <p:nvSpPr>
          <p:cNvPr id="123909" name="Rectangle 5"/>
          <p:cNvSpPr>
            <a:spLocks noGrp="1" noChangeArrowheads="1"/>
          </p:cNvSpPr>
          <p:nvPr>
            <p:ph type="sldNum" sz="quarter" idx="3"/>
          </p:nvPr>
        </p:nvSpPr>
        <p:spPr bwMode="auto">
          <a:xfrm>
            <a:off x="3870325" y="8661400"/>
            <a:ext cx="2960688" cy="455613"/>
          </a:xfrm>
          <a:prstGeom prst="rect">
            <a:avLst/>
          </a:prstGeom>
          <a:noFill/>
          <a:ln w="9525">
            <a:noFill/>
            <a:miter lim="800000"/>
            <a:headEnd/>
            <a:tailEnd/>
          </a:ln>
          <a:effectLst/>
        </p:spPr>
        <p:txBody>
          <a:bodyPr vert="horz" wrap="square" lIns="91129" tIns="45565" rIns="91129" bIns="45565" numCol="1" anchor="b" anchorCtr="0" compatLnSpc="1">
            <a:prstTxWarp prst="textNoShape">
              <a:avLst/>
            </a:prstTxWarp>
          </a:bodyPr>
          <a:lstStyle>
            <a:lvl1pPr algn="r" defTabSz="911225" eaLnBrk="0" hangingPunct="0">
              <a:defRPr sz="1200">
                <a:latin typeface="Times New Roman" panose="02020603050405020304" pitchFamily="18" charset="0"/>
                <a:cs typeface="Times New Roman" panose="02020603050405020304" pitchFamily="18" charset="0"/>
              </a:defRPr>
            </a:lvl1pPr>
          </a:lstStyle>
          <a:p>
            <a:pPr>
              <a:defRPr/>
            </a:pPr>
            <a:fld id="{C2DA3D9C-EA79-4840-9104-83FF7E4FBCF1}" type="slidenum">
              <a:rPr lang="ar-SA" altLang="en-US"/>
              <a:pPr>
                <a:defRPr/>
              </a:pPr>
              <a:t>‹#›</a:t>
            </a:fld>
            <a:endParaRPr lang="en-US"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314" name="Rectangle 2"/>
          <p:cNvSpPr>
            <a:spLocks noGrp="1" noChangeArrowheads="1"/>
          </p:cNvSpPr>
          <p:nvPr>
            <p:ph type="hdr" sz="quarter"/>
          </p:nvPr>
        </p:nvSpPr>
        <p:spPr bwMode="auto">
          <a:xfrm>
            <a:off x="0" y="0"/>
            <a:ext cx="2960688" cy="455613"/>
          </a:xfrm>
          <a:prstGeom prst="rect">
            <a:avLst/>
          </a:prstGeom>
          <a:noFill/>
          <a:ln w="9525">
            <a:noFill/>
            <a:miter lim="800000"/>
            <a:headEnd/>
            <a:tailEnd/>
          </a:ln>
          <a:effectLst/>
        </p:spPr>
        <p:txBody>
          <a:bodyPr vert="horz" wrap="square" lIns="91129" tIns="45565" rIns="91129" bIns="45565" numCol="1" anchor="t" anchorCtr="0" compatLnSpc="1">
            <a:prstTxWarp prst="textNoShape">
              <a:avLst/>
            </a:prstTxWarp>
          </a:bodyPr>
          <a:lstStyle>
            <a:lvl1pPr defTabSz="911225" eaLnBrk="0" hangingPunct="0">
              <a:defRPr sz="1200">
                <a:latin typeface="Times New Roman" pitchFamily="18" charset="0"/>
                <a:cs typeface="+mn-cs"/>
              </a:defRPr>
            </a:lvl1pPr>
          </a:lstStyle>
          <a:p>
            <a:pPr>
              <a:defRPr/>
            </a:pPr>
            <a:endParaRPr lang="en-US"/>
          </a:p>
        </p:txBody>
      </p:sp>
      <p:sp>
        <p:nvSpPr>
          <p:cNvPr id="13315" name="Rectangle 3"/>
          <p:cNvSpPr>
            <a:spLocks noGrp="1" noChangeArrowheads="1"/>
          </p:cNvSpPr>
          <p:nvPr>
            <p:ph type="dt" idx="1"/>
          </p:nvPr>
        </p:nvSpPr>
        <p:spPr bwMode="auto">
          <a:xfrm>
            <a:off x="3870325" y="0"/>
            <a:ext cx="2960688" cy="455613"/>
          </a:xfrm>
          <a:prstGeom prst="rect">
            <a:avLst/>
          </a:prstGeom>
          <a:noFill/>
          <a:ln w="9525">
            <a:noFill/>
            <a:miter lim="800000"/>
            <a:headEnd/>
            <a:tailEnd/>
          </a:ln>
          <a:effectLst/>
        </p:spPr>
        <p:txBody>
          <a:bodyPr vert="horz" wrap="square" lIns="91129" tIns="45565" rIns="91129" bIns="45565" numCol="1" anchor="t" anchorCtr="0" compatLnSpc="1">
            <a:prstTxWarp prst="textNoShape">
              <a:avLst/>
            </a:prstTxWarp>
          </a:bodyPr>
          <a:lstStyle>
            <a:lvl1pPr algn="r" defTabSz="911225" eaLnBrk="0" hangingPunct="0">
              <a:defRPr sz="1200">
                <a:latin typeface="Times New Roman" pitchFamily="18" charset="0"/>
                <a:cs typeface="+mn-cs"/>
              </a:defRPr>
            </a:lvl1pPr>
          </a:lstStyle>
          <a:p>
            <a:pPr>
              <a:defRPr/>
            </a:pPr>
            <a:endParaRPr lang="en-US"/>
          </a:p>
        </p:txBody>
      </p:sp>
      <p:sp>
        <p:nvSpPr>
          <p:cNvPr id="7172" name="Rectangle 4"/>
          <p:cNvSpPr>
            <a:spLocks noChangeArrowheads="1" noTextEdit="1"/>
          </p:cNvSpPr>
          <p:nvPr>
            <p:ph type="sldImg" idx="2"/>
          </p:nvPr>
        </p:nvSpPr>
        <p:spPr bwMode="auto">
          <a:xfrm>
            <a:off x="1136650" y="684213"/>
            <a:ext cx="4557713" cy="3417887"/>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3317" name="Rectangle 5"/>
          <p:cNvSpPr>
            <a:spLocks noGrp="1" noChangeArrowheads="1"/>
          </p:cNvSpPr>
          <p:nvPr>
            <p:ph type="body" sz="quarter" idx="3"/>
          </p:nvPr>
        </p:nvSpPr>
        <p:spPr bwMode="auto">
          <a:xfrm>
            <a:off x="911225" y="4330700"/>
            <a:ext cx="5008563" cy="4102100"/>
          </a:xfrm>
          <a:prstGeom prst="rect">
            <a:avLst/>
          </a:prstGeom>
          <a:noFill/>
          <a:ln w="9525">
            <a:noFill/>
            <a:miter lim="800000"/>
            <a:headEnd/>
            <a:tailEnd/>
          </a:ln>
          <a:effectLst/>
        </p:spPr>
        <p:txBody>
          <a:bodyPr vert="horz" wrap="square" lIns="91129" tIns="45565" rIns="91129" bIns="45565"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13318" name="Rectangle 6"/>
          <p:cNvSpPr>
            <a:spLocks noGrp="1" noChangeArrowheads="1"/>
          </p:cNvSpPr>
          <p:nvPr>
            <p:ph type="ftr" sz="quarter" idx="4"/>
          </p:nvPr>
        </p:nvSpPr>
        <p:spPr bwMode="auto">
          <a:xfrm>
            <a:off x="0" y="8661400"/>
            <a:ext cx="2960688" cy="455613"/>
          </a:xfrm>
          <a:prstGeom prst="rect">
            <a:avLst/>
          </a:prstGeom>
          <a:noFill/>
          <a:ln w="9525">
            <a:noFill/>
            <a:miter lim="800000"/>
            <a:headEnd/>
            <a:tailEnd/>
          </a:ln>
          <a:effectLst/>
        </p:spPr>
        <p:txBody>
          <a:bodyPr vert="horz" wrap="square" lIns="91129" tIns="45565" rIns="91129" bIns="45565" numCol="1" anchor="b" anchorCtr="0" compatLnSpc="1">
            <a:prstTxWarp prst="textNoShape">
              <a:avLst/>
            </a:prstTxWarp>
          </a:bodyPr>
          <a:lstStyle>
            <a:lvl1pPr defTabSz="911225" eaLnBrk="0" hangingPunct="0">
              <a:defRPr sz="1200">
                <a:latin typeface="Times New Roman" pitchFamily="18" charset="0"/>
                <a:cs typeface="+mn-cs"/>
              </a:defRPr>
            </a:lvl1pPr>
          </a:lstStyle>
          <a:p>
            <a:pPr>
              <a:defRPr/>
            </a:pPr>
            <a:endParaRPr lang="en-US"/>
          </a:p>
        </p:txBody>
      </p:sp>
      <p:sp>
        <p:nvSpPr>
          <p:cNvPr id="13319" name="Rectangle 7"/>
          <p:cNvSpPr>
            <a:spLocks noGrp="1" noChangeArrowheads="1"/>
          </p:cNvSpPr>
          <p:nvPr>
            <p:ph type="sldNum" sz="quarter" idx="5"/>
          </p:nvPr>
        </p:nvSpPr>
        <p:spPr bwMode="auto">
          <a:xfrm>
            <a:off x="3870325" y="8661400"/>
            <a:ext cx="2960688" cy="455613"/>
          </a:xfrm>
          <a:prstGeom prst="rect">
            <a:avLst/>
          </a:prstGeom>
          <a:noFill/>
          <a:ln w="9525">
            <a:noFill/>
            <a:miter lim="800000"/>
            <a:headEnd/>
            <a:tailEnd/>
          </a:ln>
          <a:effectLst/>
        </p:spPr>
        <p:txBody>
          <a:bodyPr vert="horz" wrap="square" lIns="91129" tIns="45565" rIns="91129" bIns="45565" numCol="1" anchor="b" anchorCtr="0" compatLnSpc="1">
            <a:prstTxWarp prst="textNoShape">
              <a:avLst/>
            </a:prstTxWarp>
          </a:bodyPr>
          <a:lstStyle>
            <a:lvl1pPr algn="r" defTabSz="911225" eaLnBrk="0" hangingPunct="0">
              <a:defRPr sz="1200">
                <a:latin typeface="Times New Roman" panose="02020603050405020304" pitchFamily="18" charset="0"/>
                <a:cs typeface="Times New Roman" panose="02020603050405020304" pitchFamily="18" charset="0"/>
              </a:defRPr>
            </a:lvl1pPr>
          </a:lstStyle>
          <a:p>
            <a:pPr>
              <a:defRPr/>
            </a:pPr>
            <a:fld id="{4906AEEF-6AC9-4847-9CFC-81CCA576CDC7}" type="slidenum">
              <a:rPr lang="ar-SA" altLang="en-US"/>
              <a:pPr>
                <a:defRPr/>
              </a:pPr>
              <a:t>‹#›</a:t>
            </a:fld>
            <a:endParaRPr lang="en-US"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ChangeArrowheads="1" noTextEdit="1"/>
          </p:cNvSpPr>
          <p:nvPr>
            <p:ph type="sldImg"/>
          </p:nvPr>
        </p:nvSpPr>
        <p:spPr>
          <a:ln/>
        </p:spPr>
      </p:sp>
      <p:sp>
        <p:nvSpPr>
          <p:cNvPr id="11267"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CA" altLang="en-US" smtClean="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62466" name="Rectangle 2"/>
          <p:cNvSpPr>
            <a:spLocks noGrp="1" noChangeArrowheads="1"/>
          </p:cNvSpPr>
          <p:nvPr>
            <p:ph type="ctrTitle"/>
          </p:nvPr>
        </p:nvSpPr>
        <p:spPr>
          <a:xfrm>
            <a:off x="2209800" y="2728913"/>
            <a:ext cx="6096000" cy="776287"/>
          </a:xfrm>
        </p:spPr>
        <p:txBody>
          <a:bodyPr/>
          <a:lstStyle>
            <a:lvl1pPr>
              <a:defRPr/>
            </a:lvl1pPr>
          </a:lstStyle>
          <a:p>
            <a:r>
              <a:rPr lang="en-US"/>
              <a:t>Click to edit Master title style</a:t>
            </a:r>
          </a:p>
        </p:txBody>
      </p:sp>
      <p:sp>
        <p:nvSpPr>
          <p:cNvPr id="62467" name="Rectangle 3"/>
          <p:cNvSpPr>
            <a:spLocks noGrp="1" noChangeArrowheads="1"/>
          </p:cNvSpPr>
          <p:nvPr>
            <p:ph type="subTitle" idx="1"/>
          </p:nvPr>
        </p:nvSpPr>
        <p:spPr>
          <a:xfrm>
            <a:off x="1371600" y="3886200"/>
            <a:ext cx="6400800" cy="1295400"/>
          </a:xfrm>
        </p:spPr>
        <p:txBody>
          <a:bodyPr/>
          <a:lstStyle>
            <a:lvl1pPr marL="0" indent="0" algn="ctr">
              <a:buFont typeface="Wingdings" pitchFamily="2" charset="2"/>
              <a:buNone/>
              <a:defRPr/>
            </a:lvl1pPr>
          </a:lstStyle>
          <a:p>
            <a:r>
              <a:rPr lang="en-US"/>
              <a:t>Click to edit Master subtitle style</a:t>
            </a:r>
          </a:p>
        </p:txBody>
      </p:sp>
      <p:sp>
        <p:nvSpPr>
          <p:cNvPr id="4" name="Rectangle 4"/>
          <p:cNvSpPr>
            <a:spLocks noGrp="1" noChangeArrowheads="1"/>
          </p:cNvSpPr>
          <p:nvPr>
            <p:ph type="dt" sz="half" idx="10"/>
          </p:nvPr>
        </p:nvSpPr>
        <p:spPr bwMode="auto">
          <a:xfrm>
            <a:off x="4038600" y="5486400"/>
            <a:ext cx="1905000" cy="457200"/>
          </a:xfrm>
          <a:prstGeom prst="rect">
            <a:avLst/>
          </a:prstGeom>
          <a:ln>
            <a:miter lim="800000"/>
            <a:headEnd/>
            <a:tailEnd/>
          </a:ln>
        </p:spPr>
        <p:txBody>
          <a:bodyPr vert="horz" wrap="square" lIns="91440" tIns="45720" rIns="91440" bIns="45720" numCol="1" anchor="b" anchorCtr="0" compatLnSpc="1">
            <a:prstTxWarp prst="textNoShape">
              <a:avLst/>
            </a:prstTxWarp>
          </a:bodyPr>
          <a:lstStyle>
            <a:lvl1pPr eaLnBrk="1" hangingPunct="1">
              <a:defRPr sz="1400">
                <a:solidFill>
                  <a:schemeClr val="bg2"/>
                </a:solidFill>
                <a:cs typeface="+mn-cs"/>
              </a:defRPr>
            </a:lvl1pPr>
          </a:lstStyle>
          <a:p>
            <a:pPr>
              <a:defRPr/>
            </a:pPr>
            <a:fld id="{71DE4829-F7F7-429F-B47D-25AA3C537747}" type="datetime4">
              <a:rPr lang="en-US"/>
              <a:pPr>
                <a:defRPr/>
              </a:pPr>
              <a:t>July 23, 2018</a:t>
            </a:fld>
            <a:endParaRPr lang="en-US" dirty="0"/>
          </a:p>
        </p:txBody>
      </p:sp>
    </p:spTree>
    <p:extLst>
      <p:ext uri="{BB962C8B-B14F-4D97-AF65-F5344CB8AC3E}">
        <p14:creationId xmlns:p14="http://schemas.microsoft.com/office/powerpoint/2010/main" val="386893517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Tree>
    <p:extLst>
      <p:ext uri="{BB962C8B-B14F-4D97-AF65-F5344CB8AC3E}">
        <p14:creationId xmlns:p14="http://schemas.microsoft.com/office/powerpoint/2010/main" val="308912380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57988" y="214313"/>
            <a:ext cx="1997075" cy="5918200"/>
          </a:xfrm>
        </p:spPr>
        <p:txBody>
          <a:bodyPr vert="eaVert"/>
          <a:lstStyle/>
          <a:p>
            <a:r>
              <a:rPr lang="en-US" smtClean="0"/>
              <a:t>Click to edit Master title style</a:t>
            </a:r>
            <a:endParaRPr lang="ar-SA"/>
          </a:p>
        </p:txBody>
      </p:sp>
      <p:sp>
        <p:nvSpPr>
          <p:cNvPr id="3" name="Vertical Text Placeholder 2"/>
          <p:cNvSpPr>
            <a:spLocks noGrp="1"/>
          </p:cNvSpPr>
          <p:nvPr>
            <p:ph type="body" orient="vert" idx="1"/>
          </p:nvPr>
        </p:nvSpPr>
        <p:spPr>
          <a:xfrm>
            <a:off x="762000" y="214313"/>
            <a:ext cx="5843588" cy="5918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Tree>
    <p:extLst>
      <p:ext uri="{BB962C8B-B14F-4D97-AF65-F5344CB8AC3E}">
        <p14:creationId xmlns:p14="http://schemas.microsoft.com/office/powerpoint/2010/main" val="85956353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1447800" y="214313"/>
            <a:ext cx="7307263" cy="623887"/>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762000" y="1371600"/>
            <a:ext cx="7659688" cy="4760913"/>
          </a:xfrm>
        </p:spPr>
        <p:txBody>
          <a:bodyPr/>
          <a:lstStyle/>
          <a:p>
            <a:pPr lvl="0"/>
            <a:endParaRPr lang="en-US" noProof="0" dirty="0"/>
          </a:p>
        </p:txBody>
      </p:sp>
    </p:spTree>
    <p:extLst>
      <p:ext uri="{BB962C8B-B14F-4D97-AF65-F5344CB8AC3E}">
        <p14:creationId xmlns:p14="http://schemas.microsoft.com/office/powerpoint/2010/main" val="350108160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grpSp>
        <p:nvGrpSpPr>
          <p:cNvPr id="4" name="Group 2"/>
          <p:cNvGrpSpPr>
            <a:grpSpLocks/>
          </p:cNvGrpSpPr>
          <p:nvPr/>
        </p:nvGrpSpPr>
        <p:grpSpPr bwMode="auto">
          <a:xfrm>
            <a:off x="0" y="2438400"/>
            <a:ext cx="9009063" cy="1052513"/>
            <a:chOff x="0" y="1536"/>
            <a:chExt cx="5675" cy="663"/>
          </a:xfrm>
        </p:grpSpPr>
        <p:grpSp>
          <p:nvGrpSpPr>
            <p:cNvPr id="5" name="Group 3"/>
            <p:cNvGrpSpPr>
              <a:grpSpLocks/>
            </p:cNvGrpSpPr>
            <p:nvPr/>
          </p:nvGrpSpPr>
          <p:grpSpPr bwMode="auto">
            <a:xfrm>
              <a:off x="185" y="1604"/>
              <a:ext cx="449" cy="299"/>
              <a:chOff x="720" y="336"/>
              <a:chExt cx="624" cy="432"/>
            </a:xfrm>
          </p:grpSpPr>
          <p:sp>
            <p:nvSpPr>
              <p:cNvPr id="12" name="Rectangle 4"/>
              <p:cNvSpPr>
                <a:spLocks noChangeArrowheads="1"/>
              </p:cNvSpPr>
              <p:nvPr/>
            </p:nvSpPr>
            <p:spPr bwMode="auto">
              <a:xfrm>
                <a:off x="720" y="336"/>
                <a:ext cx="384" cy="432"/>
              </a:xfrm>
              <a:prstGeom prst="rect">
                <a:avLst/>
              </a:prstGeom>
              <a:solidFill>
                <a:schemeClr val="folHlink"/>
              </a:solidFill>
              <a:ln>
                <a:noFill/>
              </a:ln>
              <a:extLst/>
            </p:spPr>
            <p:txBody>
              <a:bodyPr wrap="none" anchor="ctr"/>
              <a:lstStyle>
                <a:lvl1pPr eaLnBrk="0" hangingPunct="0">
                  <a:defRPr sz="2800">
                    <a:solidFill>
                      <a:schemeClr val="tx1"/>
                    </a:solidFill>
                    <a:latin typeface="Tahoma" pitchFamily="34" charset="0"/>
                    <a:cs typeface="Arial" charset="0"/>
                  </a:defRPr>
                </a:lvl1pPr>
                <a:lvl2pPr marL="742950" indent="-285750" eaLnBrk="0" hangingPunct="0">
                  <a:defRPr sz="2800">
                    <a:solidFill>
                      <a:schemeClr val="tx1"/>
                    </a:solidFill>
                    <a:latin typeface="Tahoma" pitchFamily="34" charset="0"/>
                    <a:cs typeface="Arial" charset="0"/>
                  </a:defRPr>
                </a:lvl2pPr>
                <a:lvl3pPr marL="1143000" indent="-228600" eaLnBrk="0" hangingPunct="0">
                  <a:defRPr sz="2800">
                    <a:solidFill>
                      <a:schemeClr val="tx1"/>
                    </a:solidFill>
                    <a:latin typeface="Tahoma" pitchFamily="34" charset="0"/>
                    <a:cs typeface="Arial" charset="0"/>
                  </a:defRPr>
                </a:lvl3pPr>
                <a:lvl4pPr marL="1600200" indent="-228600" eaLnBrk="0" hangingPunct="0">
                  <a:defRPr sz="2800">
                    <a:solidFill>
                      <a:schemeClr val="tx1"/>
                    </a:solidFill>
                    <a:latin typeface="Tahoma" pitchFamily="34" charset="0"/>
                    <a:cs typeface="Arial" charset="0"/>
                  </a:defRPr>
                </a:lvl4pPr>
                <a:lvl5pPr marL="2057400" indent="-228600" eaLnBrk="0" hangingPunct="0">
                  <a:defRPr sz="2800">
                    <a:solidFill>
                      <a:schemeClr val="tx1"/>
                    </a:solidFill>
                    <a:latin typeface="Tahoma" pitchFamily="34" charset="0"/>
                    <a:cs typeface="Arial" charset="0"/>
                  </a:defRPr>
                </a:lvl5pPr>
                <a:lvl6pPr marL="2514600" indent="-228600" eaLnBrk="0" fontAlgn="base" hangingPunct="0">
                  <a:spcBef>
                    <a:spcPct val="0"/>
                  </a:spcBef>
                  <a:spcAft>
                    <a:spcPct val="0"/>
                  </a:spcAft>
                  <a:defRPr sz="2800">
                    <a:solidFill>
                      <a:schemeClr val="tx1"/>
                    </a:solidFill>
                    <a:latin typeface="Tahoma" pitchFamily="34" charset="0"/>
                    <a:cs typeface="Arial" charset="0"/>
                  </a:defRPr>
                </a:lvl6pPr>
                <a:lvl7pPr marL="2971800" indent="-228600" eaLnBrk="0" fontAlgn="base" hangingPunct="0">
                  <a:spcBef>
                    <a:spcPct val="0"/>
                  </a:spcBef>
                  <a:spcAft>
                    <a:spcPct val="0"/>
                  </a:spcAft>
                  <a:defRPr sz="2800">
                    <a:solidFill>
                      <a:schemeClr val="tx1"/>
                    </a:solidFill>
                    <a:latin typeface="Tahoma" pitchFamily="34" charset="0"/>
                    <a:cs typeface="Arial" charset="0"/>
                  </a:defRPr>
                </a:lvl7pPr>
                <a:lvl8pPr marL="3429000" indent="-228600" eaLnBrk="0" fontAlgn="base" hangingPunct="0">
                  <a:spcBef>
                    <a:spcPct val="0"/>
                  </a:spcBef>
                  <a:spcAft>
                    <a:spcPct val="0"/>
                  </a:spcAft>
                  <a:defRPr sz="2800">
                    <a:solidFill>
                      <a:schemeClr val="tx1"/>
                    </a:solidFill>
                    <a:latin typeface="Tahoma" pitchFamily="34" charset="0"/>
                    <a:cs typeface="Arial" charset="0"/>
                  </a:defRPr>
                </a:lvl8pPr>
                <a:lvl9pPr marL="3886200" indent="-228600" eaLnBrk="0" fontAlgn="base" hangingPunct="0">
                  <a:spcBef>
                    <a:spcPct val="0"/>
                  </a:spcBef>
                  <a:spcAft>
                    <a:spcPct val="0"/>
                  </a:spcAft>
                  <a:defRPr sz="2800">
                    <a:solidFill>
                      <a:schemeClr val="tx1"/>
                    </a:solidFill>
                    <a:latin typeface="Tahoma" pitchFamily="34" charset="0"/>
                    <a:cs typeface="Arial" charset="0"/>
                  </a:defRPr>
                </a:lvl9pPr>
              </a:lstStyle>
              <a:p>
                <a:pPr eaLnBrk="1" hangingPunct="1">
                  <a:defRPr/>
                </a:pPr>
                <a:endParaRPr lang="en-US" altLang="en-US" dirty="0" smtClean="0"/>
              </a:p>
            </p:txBody>
          </p:sp>
          <p:sp>
            <p:nvSpPr>
              <p:cNvPr id="13" name="Rectangle 5"/>
              <p:cNvSpPr>
                <a:spLocks noChangeArrowheads="1"/>
              </p:cNvSpPr>
              <p:nvPr/>
            </p:nvSpPr>
            <p:spPr bwMode="auto">
              <a:xfrm>
                <a:off x="1056" y="336"/>
                <a:ext cx="288" cy="432"/>
              </a:xfrm>
              <a:prstGeom prst="rect">
                <a:avLst/>
              </a:prstGeom>
              <a:gradFill rotWithShape="0">
                <a:gsLst>
                  <a:gs pos="0">
                    <a:schemeClr val="folHlink"/>
                  </a:gs>
                  <a:gs pos="100000">
                    <a:schemeClr val="bg1"/>
                  </a:gs>
                </a:gsLst>
                <a:lin ang="0" scaled="1"/>
              </a:gradFill>
              <a:ln>
                <a:noFill/>
              </a:ln>
              <a:extLst/>
            </p:spPr>
            <p:txBody>
              <a:bodyPr wrap="none" anchor="ctr"/>
              <a:lstStyle>
                <a:lvl1pPr eaLnBrk="0" hangingPunct="0">
                  <a:defRPr sz="2800">
                    <a:solidFill>
                      <a:schemeClr val="tx1"/>
                    </a:solidFill>
                    <a:latin typeface="Tahoma" pitchFamily="34" charset="0"/>
                    <a:cs typeface="Arial" charset="0"/>
                  </a:defRPr>
                </a:lvl1pPr>
                <a:lvl2pPr marL="742950" indent="-285750" eaLnBrk="0" hangingPunct="0">
                  <a:defRPr sz="2800">
                    <a:solidFill>
                      <a:schemeClr val="tx1"/>
                    </a:solidFill>
                    <a:latin typeface="Tahoma" pitchFamily="34" charset="0"/>
                    <a:cs typeface="Arial" charset="0"/>
                  </a:defRPr>
                </a:lvl2pPr>
                <a:lvl3pPr marL="1143000" indent="-228600" eaLnBrk="0" hangingPunct="0">
                  <a:defRPr sz="2800">
                    <a:solidFill>
                      <a:schemeClr val="tx1"/>
                    </a:solidFill>
                    <a:latin typeface="Tahoma" pitchFamily="34" charset="0"/>
                    <a:cs typeface="Arial" charset="0"/>
                  </a:defRPr>
                </a:lvl3pPr>
                <a:lvl4pPr marL="1600200" indent="-228600" eaLnBrk="0" hangingPunct="0">
                  <a:defRPr sz="2800">
                    <a:solidFill>
                      <a:schemeClr val="tx1"/>
                    </a:solidFill>
                    <a:latin typeface="Tahoma" pitchFamily="34" charset="0"/>
                    <a:cs typeface="Arial" charset="0"/>
                  </a:defRPr>
                </a:lvl4pPr>
                <a:lvl5pPr marL="2057400" indent="-228600" eaLnBrk="0" hangingPunct="0">
                  <a:defRPr sz="2800">
                    <a:solidFill>
                      <a:schemeClr val="tx1"/>
                    </a:solidFill>
                    <a:latin typeface="Tahoma" pitchFamily="34" charset="0"/>
                    <a:cs typeface="Arial" charset="0"/>
                  </a:defRPr>
                </a:lvl5pPr>
                <a:lvl6pPr marL="2514600" indent="-228600" eaLnBrk="0" fontAlgn="base" hangingPunct="0">
                  <a:spcBef>
                    <a:spcPct val="0"/>
                  </a:spcBef>
                  <a:spcAft>
                    <a:spcPct val="0"/>
                  </a:spcAft>
                  <a:defRPr sz="2800">
                    <a:solidFill>
                      <a:schemeClr val="tx1"/>
                    </a:solidFill>
                    <a:latin typeface="Tahoma" pitchFamily="34" charset="0"/>
                    <a:cs typeface="Arial" charset="0"/>
                  </a:defRPr>
                </a:lvl6pPr>
                <a:lvl7pPr marL="2971800" indent="-228600" eaLnBrk="0" fontAlgn="base" hangingPunct="0">
                  <a:spcBef>
                    <a:spcPct val="0"/>
                  </a:spcBef>
                  <a:spcAft>
                    <a:spcPct val="0"/>
                  </a:spcAft>
                  <a:defRPr sz="2800">
                    <a:solidFill>
                      <a:schemeClr val="tx1"/>
                    </a:solidFill>
                    <a:latin typeface="Tahoma" pitchFamily="34" charset="0"/>
                    <a:cs typeface="Arial" charset="0"/>
                  </a:defRPr>
                </a:lvl7pPr>
                <a:lvl8pPr marL="3429000" indent="-228600" eaLnBrk="0" fontAlgn="base" hangingPunct="0">
                  <a:spcBef>
                    <a:spcPct val="0"/>
                  </a:spcBef>
                  <a:spcAft>
                    <a:spcPct val="0"/>
                  </a:spcAft>
                  <a:defRPr sz="2800">
                    <a:solidFill>
                      <a:schemeClr val="tx1"/>
                    </a:solidFill>
                    <a:latin typeface="Tahoma" pitchFamily="34" charset="0"/>
                    <a:cs typeface="Arial" charset="0"/>
                  </a:defRPr>
                </a:lvl8pPr>
                <a:lvl9pPr marL="3886200" indent="-228600" eaLnBrk="0" fontAlgn="base" hangingPunct="0">
                  <a:spcBef>
                    <a:spcPct val="0"/>
                  </a:spcBef>
                  <a:spcAft>
                    <a:spcPct val="0"/>
                  </a:spcAft>
                  <a:defRPr sz="2800">
                    <a:solidFill>
                      <a:schemeClr val="tx1"/>
                    </a:solidFill>
                    <a:latin typeface="Tahoma" pitchFamily="34" charset="0"/>
                    <a:cs typeface="Arial" charset="0"/>
                  </a:defRPr>
                </a:lvl9pPr>
              </a:lstStyle>
              <a:p>
                <a:pPr eaLnBrk="1" hangingPunct="1">
                  <a:defRPr/>
                </a:pPr>
                <a:endParaRPr lang="en-US" altLang="en-US" dirty="0" smtClean="0"/>
              </a:p>
            </p:txBody>
          </p:sp>
        </p:grpSp>
        <p:grpSp>
          <p:nvGrpSpPr>
            <p:cNvPr id="6" name="Group 6"/>
            <p:cNvGrpSpPr>
              <a:grpSpLocks/>
            </p:cNvGrpSpPr>
            <p:nvPr/>
          </p:nvGrpSpPr>
          <p:grpSpPr bwMode="auto">
            <a:xfrm>
              <a:off x="263" y="1870"/>
              <a:ext cx="466" cy="299"/>
              <a:chOff x="912" y="2640"/>
              <a:chExt cx="672" cy="432"/>
            </a:xfrm>
          </p:grpSpPr>
          <p:sp>
            <p:nvSpPr>
              <p:cNvPr id="10" name="Rectangle 7"/>
              <p:cNvSpPr>
                <a:spLocks noChangeArrowheads="1"/>
              </p:cNvSpPr>
              <p:nvPr/>
            </p:nvSpPr>
            <p:spPr bwMode="auto">
              <a:xfrm>
                <a:off x="912" y="2640"/>
                <a:ext cx="384" cy="432"/>
              </a:xfrm>
              <a:prstGeom prst="rect">
                <a:avLst/>
              </a:prstGeom>
              <a:solidFill>
                <a:schemeClr val="accent2"/>
              </a:solidFill>
              <a:ln>
                <a:noFill/>
              </a:ln>
              <a:extLst/>
            </p:spPr>
            <p:txBody>
              <a:bodyPr wrap="none" anchor="ctr"/>
              <a:lstStyle>
                <a:lvl1pPr eaLnBrk="0" hangingPunct="0">
                  <a:defRPr sz="2800">
                    <a:solidFill>
                      <a:schemeClr val="tx1"/>
                    </a:solidFill>
                    <a:latin typeface="Tahoma" pitchFamily="34" charset="0"/>
                    <a:cs typeface="Arial" charset="0"/>
                  </a:defRPr>
                </a:lvl1pPr>
                <a:lvl2pPr marL="742950" indent="-285750" eaLnBrk="0" hangingPunct="0">
                  <a:defRPr sz="2800">
                    <a:solidFill>
                      <a:schemeClr val="tx1"/>
                    </a:solidFill>
                    <a:latin typeface="Tahoma" pitchFamily="34" charset="0"/>
                    <a:cs typeface="Arial" charset="0"/>
                  </a:defRPr>
                </a:lvl2pPr>
                <a:lvl3pPr marL="1143000" indent="-228600" eaLnBrk="0" hangingPunct="0">
                  <a:defRPr sz="2800">
                    <a:solidFill>
                      <a:schemeClr val="tx1"/>
                    </a:solidFill>
                    <a:latin typeface="Tahoma" pitchFamily="34" charset="0"/>
                    <a:cs typeface="Arial" charset="0"/>
                  </a:defRPr>
                </a:lvl3pPr>
                <a:lvl4pPr marL="1600200" indent="-228600" eaLnBrk="0" hangingPunct="0">
                  <a:defRPr sz="2800">
                    <a:solidFill>
                      <a:schemeClr val="tx1"/>
                    </a:solidFill>
                    <a:latin typeface="Tahoma" pitchFamily="34" charset="0"/>
                    <a:cs typeface="Arial" charset="0"/>
                  </a:defRPr>
                </a:lvl4pPr>
                <a:lvl5pPr marL="2057400" indent="-228600" eaLnBrk="0" hangingPunct="0">
                  <a:defRPr sz="2800">
                    <a:solidFill>
                      <a:schemeClr val="tx1"/>
                    </a:solidFill>
                    <a:latin typeface="Tahoma" pitchFamily="34" charset="0"/>
                    <a:cs typeface="Arial" charset="0"/>
                  </a:defRPr>
                </a:lvl5pPr>
                <a:lvl6pPr marL="2514600" indent="-228600" eaLnBrk="0" fontAlgn="base" hangingPunct="0">
                  <a:spcBef>
                    <a:spcPct val="0"/>
                  </a:spcBef>
                  <a:spcAft>
                    <a:spcPct val="0"/>
                  </a:spcAft>
                  <a:defRPr sz="2800">
                    <a:solidFill>
                      <a:schemeClr val="tx1"/>
                    </a:solidFill>
                    <a:latin typeface="Tahoma" pitchFamily="34" charset="0"/>
                    <a:cs typeface="Arial" charset="0"/>
                  </a:defRPr>
                </a:lvl6pPr>
                <a:lvl7pPr marL="2971800" indent="-228600" eaLnBrk="0" fontAlgn="base" hangingPunct="0">
                  <a:spcBef>
                    <a:spcPct val="0"/>
                  </a:spcBef>
                  <a:spcAft>
                    <a:spcPct val="0"/>
                  </a:spcAft>
                  <a:defRPr sz="2800">
                    <a:solidFill>
                      <a:schemeClr val="tx1"/>
                    </a:solidFill>
                    <a:latin typeface="Tahoma" pitchFamily="34" charset="0"/>
                    <a:cs typeface="Arial" charset="0"/>
                  </a:defRPr>
                </a:lvl7pPr>
                <a:lvl8pPr marL="3429000" indent="-228600" eaLnBrk="0" fontAlgn="base" hangingPunct="0">
                  <a:spcBef>
                    <a:spcPct val="0"/>
                  </a:spcBef>
                  <a:spcAft>
                    <a:spcPct val="0"/>
                  </a:spcAft>
                  <a:defRPr sz="2800">
                    <a:solidFill>
                      <a:schemeClr val="tx1"/>
                    </a:solidFill>
                    <a:latin typeface="Tahoma" pitchFamily="34" charset="0"/>
                    <a:cs typeface="Arial" charset="0"/>
                  </a:defRPr>
                </a:lvl8pPr>
                <a:lvl9pPr marL="3886200" indent="-228600" eaLnBrk="0" fontAlgn="base" hangingPunct="0">
                  <a:spcBef>
                    <a:spcPct val="0"/>
                  </a:spcBef>
                  <a:spcAft>
                    <a:spcPct val="0"/>
                  </a:spcAft>
                  <a:defRPr sz="2800">
                    <a:solidFill>
                      <a:schemeClr val="tx1"/>
                    </a:solidFill>
                    <a:latin typeface="Tahoma" pitchFamily="34" charset="0"/>
                    <a:cs typeface="Arial" charset="0"/>
                  </a:defRPr>
                </a:lvl9pPr>
              </a:lstStyle>
              <a:p>
                <a:pPr eaLnBrk="1" hangingPunct="1">
                  <a:defRPr/>
                </a:pPr>
                <a:endParaRPr lang="en-US" altLang="en-US" dirty="0" smtClean="0"/>
              </a:p>
            </p:txBody>
          </p:sp>
          <p:sp>
            <p:nvSpPr>
              <p:cNvPr id="11" name="Rectangle 8"/>
              <p:cNvSpPr>
                <a:spLocks noChangeArrowheads="1"/>
              </p:cNvSpPr>
              <p:nvPr/>
            </p:nvSpPr>
            <p:spPr bwMode="auto">
              <a:xfrm>
                <a:off x="1248" y="2640"/>
                <a:ext cx="336" cy="432"/>
              </a:xfrm>
              <a:prstGeom prst="rect">
                <a:avLst/>
              </a:prstGeom>
              <a:gradFill rotWithShape="0">
                <a:gsLst>
                  <a:gs pos="0">
                    <a:schemeClr val="accent2"/>
                  </a:gs>
                  <a:gs pos="100000">
                    <a:schemeClr val="bg1"/>
                  </a:gs>
                </a:gsLst>
                <a:lin ang="0" scaled="1"/>
              </a:gradFill>
              <a:ln>
                <a:noFill/>
              </a:ln>
              <a:extLst/>
            </p:spPr>
            <p:txBody>
              <a:bodyPr wrap="none" anchor="ctr"/>
              <a:lstStyle>
                <a:lvl1pPr eaLnBrk="0" hangingPunct="0">
                  <a:defRPr sz="2800">
                    <a:solidFill>
                      <a:schemeClr val="tx1"/>
                    </a:solidFill>
                    <a:latin typeface="Tahoma" pitchFamily="34" charset="0"/>
                    <a:cs typeface="Arial" charset="0"/>
                  </a:defRPr>
                </a:lvl1pPr>
                <a:lvl2pPr marL="742950" indent="-285750" eaLnBrk="0" hangingPunct="0">
                  <a:defRPr sz="2800">
                    <a:solidFill>
                      <a:schemeClr val="tx1"/>
                    </a:solidFill>
                    <a:latin typeface="Tahoma" pitchFamily="34" charset="0"/>
                    <a:cs typeface="Arial" charset="0"/>
                  </a:defRPr>
                </a:lvl2pPr>
                <a:lvl3pPr marL="1143000" indent="-228600" eaLnBrk="0" hangingPunct="0">
                  <a:defRPr sz="2800">
                    <a:solidFill>
                      <a:schemeClr val="tx1"/>
                    </a:solidFill>
                    <a:latin typeface="Tahoma" pitchFamily="34" charset="0"/>
                    <a:cs typeface="Arial" charset="0"/>
                  </a:defRPr>
                </a:lvl3pPr>
                <a:lvl4pPr marL="1600200" indent="-228600" eaLnBrk="0" hangingPunct="0">
                  <a:defRPr sz="2800">
                    <a:solidFill>
                      <a:schemeClr val="tx1"/>
                    </a:solidFill>
                    <a:latin typeface="Tahoma" pitchFamily="34" charset="0"/>
                    <a:cs typeface="Arial" charset="0"/>
                  </a:defRPr>
                </a:lvl4pPr>
                <a:lvl5pPr marL="2057400" indent="-228600" eaLnBrk="0" hangingPunct="0">
                  <a:defRPr sz="2800">
                    <a:solidFill>
                      <a:schemeClr val="tx1"/>
                    </a:solidFill>
                    <a:latin typeface="Tahoma" pitchFamily="34" charset="0"/>
                    <a:cs typeface="Arial" charset="0"/>
                  </a:defRPr>
                </a:lvl5pPr>
                <a:lvl6pPr marL="2514600" indent="-228600" eaLnBrk="0" fontAlgn="base" hangingPunct="0">
                  <a:spcBef>
                    <a:spcPct val="0"/>
                  </a:spcBef>
                  <a:spcAft>
                    <a:spcPct val="0"/>
                  </a:spcAft>
                  <a:defRPr sz="2800">
                    <a:solidFill>
                      <a:schemeClr val="tx1"/>
                    </a:solidFill>
                    <a:latin typeface="Tahoma" pitchFamily="34" charset="0"/>
                    <a:cs typeface="Arial" charset="0"/>
                  </a:defRPr>
                </a:lvl6pPr>
                <a:lvl7pPr marL="2971800" indent="-228600" eaLnBrk="0" fontAlgn="base" hangingPunct="0">
                  <a:spcBef>
                    <a:spcPct val="0"/>
                  </a:spcBef>
                  <a:spcAft>
                    <a:spcPct val="0"/>
                  </a:spcAft>
                  <a:defRPr sz="2800">
                    <a:solidFill>
                      <a:schemeClr val="tx1"/>
                    </a:solidFill>
                    <a:latin typeface="Tahoma" pitchFamily="34" charset="0"/>
                    <a:cs typeface="Arial" charset="0"/>
                  </a:defRPr>
                </a:lvl7pPr>
                <a:lvl8pPr marL="3429000" indent="-228600" eaLnBrk="0" fontAlgn="base" hangingPunct="0">
                  <a:spcBef>
                    <a:spcPct val="0"/>
                  </a:spcBef>
                  <a:spcAft>
                    <a:spcPct val="0"/>
                  </a:spcAft>
                  <a:defRPr sz="2800">
                    <a:solidFill>
                      <a:schemeClr val="tx1"/>
                    </a:solidFill>
                    <a:latin typeface="Tahoma" pitchFamily="34" charset="0"/>
                    <a:cs typeface="Arial" charset="0"/>
                  </a:defRPr>
                </a:lvl8pPr>
                <a:lvl9pPr marL="3886200" indent="-228600" eaLnBrk="0" fontAlgn="base" hangingPunct="0">
                  <a:spcBef>
                    <a:spcPct val="0"/>
                  </a:spcBef>
                  <a:spcAft>
                    <a:spcPct val="0"/>
                  </a:spcAft>
                  <a:defRPr sz="2800">
                    <a:solidFill>
                      <a:schemeClr val="tx1"/>
                    </a:solidFill>
                    <a:latin typeface="Tahoma" pitchFamily="34" charset="0"/>
                    <a:cs typeface="Arial" charset="0"/>
                  </a:defRPr>
                </a:lvl9pPr>
              </a:lstStyle>
              <a:p>
                <a:pPr eaLnBrk="1" hangingPunct="1">
                  <a:defRPr/>
                </a:pPr>
                <a:endParaRPr lang="en-US" altLang="en-US" dirty="0" smtClean="0"/>
              </a:p>
            </p:txBody>
          </p:sp>
        </p:grpSp>
        <p:sp>
          <p:nvSpPr>
            <p:cNvPr id="7" name="Rectangle 6"/>
            <p:cNvSpPr>
              <a:spLocks noChangeArrowheads="1"/>
            </p:cNvSpPr>
            <p:nvPr/>
          </p:nvSpPr>
          <p:spPr bwMode="auto">
            <a:xfrm>
              <a:off x="0" y="1824"/>
              <a:ext cx="353" cy="266"/>
            </a:xfrm>
            <a:prstGeom prst="rect">
              <a:avLst/>
            </a:prstGeom>
            <a:gradFill rotWithShape="0">
              <a:gsLst>
                <a:gs pos="0">
                  <a:schemeClr val="bg1"/>
                </a:gs>
                <a:gs pos="100000">
                  <a:schemeClr val="hlink"/>
                </a:gs>
              </a:gsLst>
              <a:lin ang="18900000" scaled="1"/>
            </a:gradFill>
            <a:ln>
              <a:noFill/>
            </a:ln>
            <a:extLst/>
          </p:spPr>
          <p:txBody>
            <a:bodyPr wrap="none" anchor="ctr"/>
            <a:lstStyle>
              <a:lvl1pPr eaLnBrk="0" hangingPunct="0">
                <a:defRPr sz="2800">
                  <a:solidFill>
                    <a:schemeClr val="tx1"/>
                  </a:solidFill>
                  <a:latin typeface="Tahoma" pitchFamily="34" charset="0"/>
                  <a:cs typeface="Arial" charset="0"/>
                </a:defRPr>
              </a:lvl1pPr>
              <a:lvl2pPr marL="742950" indent="-285750" eaLnBrk="0" hangingPunct="0">
                <a:defRPr sz="2800">
                  <a:solidFill>
                    <a:schemeClr val="tx1"/>
                  </a:solidFill>
                  <a:latin typeface="Tahoma" pitchFamily="34" charset="0"/>
                  <a:cs typeface="Arial" charset="0"/>
                </a:defRPr>
              </a:lvl2pPr>
              <a:lvl3pPr marL="1143000" indent="-228600" eaLnBrk="0" hangingPunct="0">
                <a:defRPr sz="2800">
                  <a:solidFill>
                    <a:schemeClr val="tx1"/>
                  </a:solidFill>
                  <a:latin typeface="Tahoma" pitchFamily="34" charset="0"/>
                  <a:cs typeface="Arial" charset="0"/>
                </a:defRPr>
              </a:lvl3pPr>
              <a:lvl4pPr marL="1600200" indent="-228600" eaLnBrk="0" hangingPunct="0">
                <a:defRPr sz="2800">
                  <a:solidFill>
                    <a:schemeClr val="tx1"/>
                  </a:solidFill>
                  <a:latin typeface="Tahoma" pitchFamily="34" charset="0"/>
                  <a:cs typeface="Arial" charset="0"/>
                </a:defRPr>
              </a:lvl4pPr>
              <a:lvl5pPr marL="2057400" indent="-228600" eaLnBrk="0" hangingPunct="0">
                <a:defRPr sz="2800">
                  <a:solidFill>
                    <a:schemeClr val="tx1"/>
                  </a:solidFill>
                  <a:latin typeface="Tahoma" pitchFamily="34" charset="0"/>
                  <a:cs typeface="Arial" charset="0"/>
                </a:defRPr>
              </a:lvl5pPr>
              <a:lvl6pPr marL="2514600" indent="-228600" eaLnBrk="0" fontAlgn="base" hangingPunct="0">
                <a:spcBef>
                  <a:spcPct val="0"/>
                </a:spcBef>
                <a:spcAft>
                  <a:spcPct val="0"/>
                </a:spcAft>
                <a:defRPr sz="2800">
                  <a:solidFill>
                    <a:schemeClr val="tx1"/>
                  </a:solidFill>
                  <a:latin typeface="Tahoma" pitchFamily="34" charset="0"/>
                  <a:cs typeface="Arial" charset="0"/>
                </a:defRPr>
              </a:lvl6pPr>
              <a:lvl7pPr marL="2971800" indent="-228600" eaLnBrk="0" fontAlgn="base" hangingPunct="0">
                <a:spcBef>
                  <a:spcPct val="0"/>
                </a:spcBef>
                <a:spcAft>
                  <a:spcPct val="0"/>
                </a:spcAft>
                <a:defRPr sz="2800">
                  <a:solidFill>
                    <a:schemeClr val="tx1"/>
                  </a:solidFill>
                  <a:latin typeface="Tahoma" pitchFamily="34" charset="0"/>
                  <a:cs typeface="Arial" charset="0"/>
                </a:defRPr>
              </a:lvl7pPr>
              <a:lvl8pPr marL="3429000" indent="-228600" eaLnBrk="0" fontAlgn="base" hangingPunct="0">
                <a:spcBef>
                  <a:spcPct val="0"/>
                </a:spcBef>
                <a:spcAft>
                  <a:spcPct val="0"/>
                </a:spcAft>
                <a:defRPr sz="2800">
                  <a:solidFill>
                    <a:schemeClr val="tx1"/>
                  </a:solidFill>
                  <a:latin typeface="Tahoma" pitchFamily="34" charset="0"/>
                  <a:cs typeface="Arial" charset="0"/>
                </a:defRPr>
              </a:lvl8pPr>
              <a:lvl9pPr marL="3886200" indent="-228600" eaLnBrk="0" fontAlgn="base" hangingPunct="0">
                <a:spcBef>
                  <a:spcPct val="0"/>
                </a:spcBef>
                <a:spcAft>
                  <a:spcPct val="0"/>
                </a:spcAft>
                <a:defRPr sz="2800">
                  <a:solidFill>
                    <a:schemeClr val="tx1"/>
                  </a:solidFill>
                  <a:latin typeface="Tahoma" pitchFamily="34" charset="0"/>
                  <a:cs typeface="Arial" charset="0"/>
                </a:defRPr>
              </a:lvl9pPr>
            </a:lstStyle>
            <a:p>
              <a:pPr eaLnBrk="1" hangingPunct="1">
                <a:defRPr/>
              </a:pPr>
              <a:endParaRPr lang="en-US" altLang="en-US" dirty="0" smtClean="0"/>
            </a:p>
          </p:txBody>
        </p:sp>
        <p:sp>
          <p:nvSpPr>
            <p:cNvPr id="8" name="Rectangle 7"/>
            <p:cNvSpPr>
              <a:spLocks noChangeArrowheads="1"/>
            </p:cNvSpPr>
            <p:nvPr/>
          </p:nvSpPr>
          <p:spPr bwMode="auto">
            <a:xfrm>
              <a:off x="400" y="1536"/>
              <a:ext cx="20" cy="663"/>
            </a:xfrm>
            <a:prstGeom prst="rect">
              <a:avLst/>
            </a:prstGeom>
            <a:solidFill>
              <a:schemeClr val="bg2"/>
            </a:solidFill>
            <a:ln>
              <a:noFill/>
            </a:ln>
            <a:extLst/>
          </p:spPr>
          <p:txBody>
            <a:bodyPr wrap="none" anchor="ctr"/>
            <a:lstStyle>
              <a:lvl1pPr eaLnBrk="0" hangingPunct="0">
                <a:defRPr sz="2800">
                  <a:solidFill>
                    <a:schemeClr val="tx1"/>
                  </a:solidFill>
                  <a:latin typeface="Tahoma" pitchFamily="34" charset="0"/>
                  <a:cs typeface="Arial" charset="0"/>
                </a:defRPr>
              </a:lvl1pPr>
              <a:lvl2pPr marL="742950" indent="-285750" eaLnBrk="0" hangingPunct="0">
                <a:defRPr sz="2800">
                  <a:solidFill>
                    <a:schemeClr val="tx1"/>
                  </a:solidFill>
                  <a:latin typeface="Tahoma" pitchFamily="34" charset="0"/>
                  <a:cs typeface="Arial" charset="0"/>
                </a:defRPr>
              </a:lvl2pPr>
              <a:lvl3pPr marL="1143000" indent="-228600" eaLnBrk="0" hangingPunct="0">
                <a:defRPr sz="2800">
                  <a:solidFill>
                    <a:schemeClr val="tx1"/>
                  </a:solidFill>
                  <a:latin typeface="Tahoma" pitchFamily="34" charset="0"/>
                  <a:cs typeface="Arial" charset="0"/>
                </a:defRPr>
              </a:lvl3pPr>
              <a:lvl4pPr marL="1600200" indent="-228600" eaLnBrk="0" hangingPunct="0">
                <a:defRPr sz="2800">
                  <a:solidFill>
                    <a:schemeClr val="tx1"/>
                  </a:solidFill>
                  <a:latin typeface="Tahoma" pitchFamily="34" charset="0"/>
                  <a:cs typeface="Arial" charset="0"/>
                </a:defRPr>
              </a:lvl4pPr>
              <a:lvl5pPr marL="2057400" indent="-228600" eaLnBrk="0" hangingPunct="0">
                <a:defRPr sz="2800">
                  <a:solidFill>
                    <a:schemeClr val="tx1"/>
                  </a:solidFill>
                  <a:latin typeface="Tahoma" pitchFamily="34" charset="0"/>
                  <a:cs typeface="Arial" charset="0"/>
                </a:defRPr>
              </a:lvl5pPr>
              <a:lvl6pPr marL="2514600" indent="-228600" eaLnBrk="0" fontAlgn="base" hangingPunct="0">
                <a:spcBef>
                  <a:spcPct val="0"/>
                </a:spcBef>
                <a:spcAft>
                  <a:spcPct val="0"/>
                </a:spcAft>
                <a:defRPr sz="2800">
                  <a:solidFill>
                    <a:schemeClr val="tx1"/>
                  </a:solidFill>
                  <a:latin typeface="Tahoma" pitchFamily="34" charset="0"/>
                  <a:cs typeface="Arial" charset="0"/>
                </a:defRPr>
              </a:lvl6pPr>
              <a:lvl7pPr marL="2971800" indent="-228600" eaLnBrk="0" fontAlgn="base" hangingPunct="0">
                <a:spcBef>
                  <a:spcPct val="0"/>
                </a:spcBef>
                <a:spcAft>
                  <a:spcPct val="0"/>
                </a:spcAft>
                <a:defRPr sz="2800">
                  <a:solidFill>
                    <a:schemeClr val="tx1"/>
                  </a:solidFill>
                  <a:latin typeface="Tahoma" pitchFamily="34" charset="0"/>
                  <a:cs typeface="Arial" charset="0"/>
                </a:defRPr>
              </a:lvl7pPr>
              <a:lvl8pPr marL="3429000" indent="-228600" eaLnBrk="0" fontAlgn="base" hangingPunct="0">
                <a:spcBef>
                  <a:spcPct val="0"/>
                </a:spcBef>
                <a:spcAft>
                  <a:spcPct val="0"/>
                </a:spcAft>
                <a:defRPr sz="2800">
                  <a:solidFill>
                    <a:schemeClr val="tx1"/>
                  </a:solidFill>
                  <a:latin typeface="Tahoma" pitchFamily="34" charset="0"/>
                  <a:cs typeface="Arial" charset="0"/>
                </a:defRPr>
              </a:lvl8pPr>
              <a:lvl9pPr marL="3886200" indent="-228600" eaLnBrk="0" fontAlgn="base" hangingPunct="0">
                <a:spcBef>
                  <a:spcPct val="0"/>
                </a:spcBef>
                <a:spcAft>
                  <a:spcPct val="0"/>
                </a:spcAft>
                <a:defRPr sz="2800">
                  <a:solidFill>
                    <a:schemeClr val="tx1"/>
                  </a:solidFill>
                  <a:latin typeface="Tahoma" pitchFamily="34" charset="0"/>
                  <a:cs typeface="Arial" charset="0"/>
                </a:defRPr>
              </a:lvl9pPr>
            </a:lstStyle>
            <a:p>
              <a:pPr eaLnBrk="1" hangingPunct="1">
                <a:defRPr/>
              </a:pPr>
              <a:endParaRPr lang="en-US" altLang="en-US" dirty="0" smtClean="0"/>
            </a:p>
          </p:txBody>
        </p:sp>
        <p:sp>
          <p:nvSpPr>
            <p:cNvPr id="9" name="Rectangle 8"/>
            <p:cNvSpPr>
              <a:spLocks noChangeArrowheads="1"/>
            </p:cNvSpPr>
            <p:nvPr/>
          </p:nvSpPr>
          <p:spPr bwMode="auto">
            <a:xfrm flipV="1">
              <a:off x="199" y="2054"/>
              <a:ext cx="5476" cy="35"/>
            </a:xfrm>
            <a:prstGeom prst="rect">
              <a:avLst/>
            </a:prstGeom>
            <a:gradFill rotWithShape="0">
              <a:gsLst>
                <a:gs pos="0">
                  <a:schemeClr val="bg2"/>
                </a:gs>
                <a:gs pos="100000">
                  <a:schemeClr val="bg1"/>
                </a:gs>
              </a:gsLst>
              <a:lin ang="0" scaled="1"/>
            </a:gradFill>
            <a:ln>
              <a:noFill/>
            </a:ln>
            <a:extLst/>
          </p:spPr>
          <p:txBody>
            <a:bodyPr wrap="none" anchor="ctr"/>
            <a:lstStyle>
              <a:lvl1pPr eaLnBrk="0" hangingPunct="0">
                <a:defRPr sz="2800">
                  <a:solidFill>
                    <a:schemeClr val="tx1"/>
                  </a:solidFill>
                  <a:latin typeface="Tahoma" pitchFamily="34" charset="0"/>
                  <a:cs typeface="Arial" charset="0"/>
                </a:defRPr>
              </a:lvl1pPr>
              <a:lvl2pPr marL="742950" indent="-285750" eaLnBrk="0" hangingPunct="0">
                <a:defRPr sz="2800">
                  <a:solidFill>
                    <a:schemeClr val="tx1"/>
                  </a:solidFill>
                  <a:latin typeface="Tahoma" pitchFamily="34" charset="0"/>
                  <a:cs typeface="Arial" charset="0"/>
                </a:defRPr>
              </a:lvl2pPr>
              <a:lvl3pPr marL="1143000" indent="-228600" eaLnBrk="0" hangingPunct="0">
                <a:defRPr sz="2800">
                  <a:solidFill>
                    <a:schemeClr val="tx1"/>
                  </a:solidFill>
                  <a:latin typeface="Tahoma" pitchFamily="34" charset="0"/>
                  <a:cs typeface="Arial" charset="0"/>
                </a:defRPr>
              </a:lvl3pPr>
              <a:lvl4pPr marL="1600200" indent="-228600" eaLnBrk="0" hangingPunct="0">
                <a:defRPr sz="2800">
                  <a:solidFill>
                    <a:schemeClr val="tx1"/>
                  </a:solidFill>
                  <a:latin typeface="Tahoma" pitchFamily="34" charset="0"/>
                  <a:cs typeface="Arial" charset="0"/>
                </a:defRPr>
              </a:lvl4pPr>
              <a:lvl5pPr marL="2057400" indent="-228600" eaLnBrk="0" hangingPunct="0">
                <a:defRPr sz="2800">
                  <a:solidFill>
                    <a:schemeClr val="tx1"/>
                  </a:solidFill>
                  <a:latin typeface="Tahoma" pitchFamily="34" charset="0"/>
                  <a:cs typeface="Arial" charset="0"/>
                </a:defRPr>
              </a:lvl5pPr>
              <a:lvl6pPr marL="2514600" indent="-228600" eaLnBrk="0" fontAlgn="base" hangingPunct="0">
                <a:spcBef>
                  <a:spcPct val="0"/>
                </a:spcBef>
                <a:spcAft>
                  <a:spcPct val="0"/>
                </a:spcAft>
                <a:defRPr sz="2800">
                  <a:solidFill>
                    <a:schemeClr val="tx1"/>
                  </a:solidFill>
                  <a:latin typeface="Tahoma" pitchFamily="34" charset="0"/>
                  <a:cs typeface="Arial" charset="0"/>
                </a:defRPr>
              </a:lvl6pPr>
              <a:lvl7pPr marL="2971800" indent="-228600" eaLnBrk="0" fontAlgn="base" hangingPunct="0">
                <a:spcBef>
                  <a:spcPct val="0"/>
                </a:spcBef>
                <a:spcAft>
                  <a:spcPct val="0"/>
                </a:spcAft>
                <a:defRPr sz="2800">
                  <a:solidFill>
                    <a:schemeClr val="tx1"/>
                  </a:solidFill>
                  <a:latin typeface="Tahoma" pitchFamily="34" charset="0"/>
                  <a:cs typeface="Arial" charset="0"/>
                </a:defRPr>
              </a:lvl7pPr>
              <a:lvl8pPr marL="3429000" indent="-228600" eaLnBrk="0" fontAlgn="base" hangingPunct="0">
                <a:spcBef>
                  <a:spcPct val="0"/>
                </a:spcBef>
                <a:spcAft>
                  <a:spcPct val="0"/>
                </a:spcAft>
                <a:defRPr sz="2800">
                  <a:solidFill>
                    <a:schemeClr val="tx1"/>
                  </a:solidFill>
                  <a:latin typeface="Tahoma" pitchFamily="34" charset="0"/>
                  <a:cs typeface="Arial" charset="0"/>
                </a:defRPr>
              </a:lvl8pPr>
              <a:lvl9pPr marL="3886200" indent="-228600" eaLnBrk="0" fontAlgn="base" hangingPunct="0">
                <a:spcBef>
                  <a:spcPct val="0"/>
                </a:spcBef>
                <a:spcAft>
                  <a:spcPct val="0"/>
                </a:spcAft>
                <a:defRPr sz="2800">
                  <a:solidFill>
                    <a:schemeClr val="tx1"/>
                  </a:solidFill>
                  <a:latin typeface="Tahoma" pitchFamily="34" charset="0"/>
                  <a:cs typeface="Arial" charset="0"/>
                </a:defRPr>
              </a:lvl9pPr>
            </a:lstStyle>
            <a:p>
              <a:pPr eaLnBrk="1" hangingPunct="1">
                <a:defRPr/>
              </a:pPr>
              <a:endParaRPr lang="en-US" altLang="en-US" dirty="0" smtClean="0"/>
            </a:p>
          </p:txBody>
        </p:sp>
      </p:grpSp>
      <p:sp>
        <p:nvSpPr>
          <p:cNvPr id="929804" name="Rectangle 12"/>
          <p:cNvSpPr>
            <a:spLocks noGrp="1" noChangeArrowheads="1"/>
          </p:cNvSpPr>
          <p:nvPr>
            <p:ph type="ctrTitle"/>
          </p:nvPr>
        </p:nvSpPr>
        <p:spPr>
          <a:xfrm>
            <a:off x="990600" y="1828800"/>
            <a:ext cx="7772400" cy="1143000"/>
          </a:xfrm>
        </p:spPr>
        <p:txBody>
          <a:bodyPr/>
          <a:lstStyle>
            <a:lvl1pPr>
              <a:defRPr/>
            </a:lvl1pPr>
          </a:lstStyle>
          <a:p>
            <a:r>
              <a:rPr lang="en-US"/>
              <a:t>Click to edit Master title style</a:t>
            </a:r>
          </a:p>
        </p:txBody>
      </p:sp>
      <p:sp>
        <p:nvSpPr>
          <p:cNvPr id="929805" name="Rectangle 13"/>
          <p:cNvSpPr>
            <a:spLocks noGrp="1" noChangeArrowheads="1"/>
          </p:cNvSpPr>
          <p:nvPr>
            <p:ph type="subTitle" idx="1"/>
          </p:nvPr>
        </p:nvSpPr>
        <p:spPr>
          <a:xfrm>
            <a:off x="1371600" y="3886200"/>
            <a:ext cx="6400800" cy="1752600"/>
          </a:xfrm>
        </p:spPr>
        <p:txBody>
          <a:bodyPr/>
          <a:lstStyle>
            <a:lvl1pPr marL="0" indent="0" algn="ctr">
              <a:buFont typeface="Wingdings" pitchFamily="2" charset="2"/>
              <a:buNone/>
              <a:defRPr/>
            </a:lvl1pPr>
          </a:lstStyle>
          <a:p>
            <a:r>
              <a:rPr lang="en-US"/>
              <a:t>Click to edit Master subtitle style</a:t>
            </a:r>
          </a:p>
        </p:txBody>
      </p:sp>
      <p:sp>
        <p:nvSpPr>
          <p:cNvPr id="14" name="Rectangle 14"/>
          <p:cNvSpPr>
            <a:spLocks noGrp="1" noChangeArrowheads="1"/>
          </p:cNvSpPr>
          <p:nvPr>
            <p:ph type="dt" sz="half" idx="10"/>
          </p:nvPr>
        </p:nvSpPr>
        <p:spPr/>
        <p:txBody>
          <a:bodyPr/>
          <a:lstStyle>
            <a:lvl1pPr>
              <a:defRPr sz="1400">
                <a:solidFill>
                  <a:schemeClr val="bg2"/>
                </a:solidFill>
              </a:defRPr>
            </a:lvl1pPr>
          </a:lstStyle>
          <a:p>
            <a:pPr>
              <a:defRPr/>
            </a:pPr>
            <a:fld id="{04CC1580-88A0-4957-A928-8B88C2B6D6D6}" type="datetime4">
              <a:rPr lang="en-US"/>
              <a:pPr>
                <a:defRPr/>
              </a:pPr>
              <a:t>July 23, 2018</a:t>
            </a:fld>
            <a:endParaRPr lang="en-US" dirty="0"/>
          </a:p>
        </p:txBody>
      </p:sp>
      <p:sp>
        <p:nvSpPr>
          <p:cNvPr id="15" name="Rectangle 15"/>
          <p:cNvSpPr>
            <a:spLocks noGrp="1" noChangeArrowheads="1"/>
          </p:cNvSpPr>
          <p:nvPr>
            <p:ph type="ftr" sz="quarter" idx="11"/>
          </p:nvPr>
        </p:nvSpPr>
        <p:spPr/>
        <p:txBody>
          <a:bodyPr/>
          <a:lstStyle>
            <a:lvl1pPr>
              <a:defRPr sz="1400">
                <a:solidFill>
                  <a:schemeClr val="bg2"/>
                </a:solidFill>
              </a:defRPr>
            </a:lvl1pPr>
          </a:lstStyle>
          <a:p>
            <a:pPr>
              <a:defRPr/>
            </a:pPr>
            <a:r>
              <a:rPr lang="en-US"/>
              <a:t>ICS102: Expressions &amp; Assignment</a:t>
            </a:r>
          </a:p>
        </p:txBody>
      </p:sp>
      <p:sp>
        <p:nvSpPr>
          <p:cNvPr id="16" name="Rectangle 16"/>
          <p:cNvSpPr>
            <a:spLocks noGrp="1" noChangeArrowheads="1"/>
          </p:cNvSpPr>
          <p:nvPr>
            <p:ph type="sldNum" sz="quarter" idx="12"/>
          </p:nvPr>
        </p:nvSpPr>
        <p:spPr/>
        <p:txBody>
          <a:bodyPr/>
          <a:lstStyle>
            <a:lvl1pPr>
              <a:defRPr/>
            </a:lvl1pPr>
          </a:lstStyle>
          <a:p>
            <a:pPr>
              <a:defRPr/>
            </a:pPr>
            <a:fld id="{314276C9-C3F8-474C-965B-65995B2E5237}" type="slidenum">
              <a:rPr lang="ar-SA" altLang="en-US"/>
              <a:pPr>
                <a:defRPr/>
              </a:pPr>
              <a:t>‹#›</a:t>
            </a:fld>
            <a:endParaRPr lang="en-US" altLang="en-US"/>
          </a:p>
        </p:txBody>
      </p:sp>
    </p:spTree>
    <p:extLst>
      <p:ext uri="{BB962C8B-B14F-4D97-AF65-F5344CB8AC3E}">
        <p14:creationId xmlns:p14="http://schemas.microsoft.com/office/powerpoint/2010/main" val="111661870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090562" name="Rectangle 2"/>
          <p:cNvSpPr>
            <a:spLocks noGrp="1" noChangeArrowheads="1"/>
          </p:cNvSpPr>
          <p:nvPr>
            <p:ph type="ctrTitle"/>
          </p:nvPr>
        </p:nvSpPr>
        <p:spPr>
          <a:xfrm>
            <a:off x="2209800" y="2728913"/>
            <a:ext cx="6096000" cy="776287"/>
          </a:xfrm>
        </p:spPr>
        <p:txBody>
          <a:bodyPr/>
          <a:lstStyle>
            <a:lvl1pPr>
              <a:defRPr/>
            </a:lvl1pPr>
          </a:lstStyle>
          <a:p>
            <a:r>
              <a:rPr lang="en-US"/>
              <a:t>Click to edit Master title style</a:t>
            </a:r>
          </a:p>
        </p:txBody>
      </p:sp>
      <p:sp>
        <p:nvSpPr>
          <p:cNvPr id="1090563" name="Rectangle 3"/>
          <p:cNvSpPr>
            <a:spLocks noGrp="1" noChangeArrowheads="1"/>
          </p:cNvSpPr>
          <p:nvPr>
            <p:ph type="subTitle" idx="1"/>
          </p:nvPr>
        </p:nvSpPr>
        <p:spPr>
          <a:xfrm>
            <a:off x="1371600" y="3886200"/>
            <a:ext cx="6400800" cy="1295400"/>
          </a:xfrm>
        </p:spPr>
        <p:txBody>
          <a:bodyPr/>
          <a:lstStyle>
            <a:lvl1pPr marL="0" indent="0" algn="ctr">
              <a:buFont typeface="Wingdings" pitchFamily="2" charset="2"/>
              <a:buNone/>
              <a:defRPr/>
            </a:lvl1pPr>
          </a:lstStyle>
          <a:p>
            <a:r>
              <a:rPr lang="en-US"/>
              <a:t>Click to edit Master subtitle style</a:t>
            </a:r>
          </a:p>
        </p:txBody>
      </p:sp>
      <p:sp>
        <p:nvSpPr>
          <p:cNvPr id="4" name="Rectangle 4"/>
          <p:cNvSpPr>
            <a:spLocks noGrp="1" noChangeArrowheads="1"/>
          </p:cNvSpPr>
          <p:nvPr>
            <p:ph type="dt" sz="half" idx="10"/>
          </p:nvPr>
        </p:nvSpPr>
        <p:spPr bwMode="auto">
          <a:xfrm>
            <a:off x="4038600" y="5486400"/>
            <a:ext cx="1905000" cy="457200"/>
          </a:xfrm>
          <a:prstGeom prst="rect">
            <a:avLst/>
          </a:prstGeom>
          <a:ln>
            <a:miter lim="800000"/>
            <a:headEnd/>
            <a:tailEnd/>
          </a:ln>
        </p:spPr>
        <p:txBody>
          <a:bodyPr vert="horz" wrap="square" lIns="91440" tIns="45720" rIns="91440" bIns="45720" numCol="1" anchor="b" anchorCtr="0" compatLnSpc="1">
            <a:prstTxWarp prst="textNoShape">
              <a:avLst/>
            </a:prstTxWarp>
          </a:bodyPr>
          <a:lstStyle>
            <a:lvl1pPr algn="l" rtl="0" eaLnBrk="1" hangingPunct="1">
              <a:defRPr sz="1400">
                <a:solidFill>
                  <a:srgbClr val="1C1C1C"/>
                </a:solidFill>
                <a:cs typeface="Arial" pitchFamily="34" charset="0"/>
              </a:defRPr>
            </a:lvl1pPr>
          </a:lstStyle>
          <a:p>
            <a:pPr>
              <a:defRPr/>
            </a:pPr>
            <a:fld id="{B6AF3DCE-657E-4F76-8E96-C72FE005A7D1}" type="datetime4">
              <a:rPr lang="en-US"/>
              <a:pPr>
                <a:defRPr/>
              </a:pPr>
              <a:t>July 23, 2018</a:t>
            </a:fld>
            <a:endParaRPr lang="en-US" dirty="0"/>
          </a:p>
        </p:txBody>
      </p:sp>
    </p:spTree>
    <p:extLst>
      <p:ext uri="{BB962C8B-B14F-4D97-AF65-F5344CB8AC3E}">
        <p14:creationId xmlns:p14="http://schemas.microsoft.com/office/powerpoint/2010/main" val="414107884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Tree>
    <p:extLst>
      <p:ext uri="{BB962C8B-B14F-4D97-AF65-F5344CB8AC3E}">
        <p14:creationId xmlns:p14="http://schemas.microsoft.com/office/powerpoint/2010/main" val="61616200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r">
              <a:defRPr sz="4000" b="1" cap="all"/>
            </a:lvl1pPr>
          </a:lstStyle>
          <a:p>
            <a:r>
              <a:rPr lang="en-US" smtClean="0"/>
              <a:t>Click to edit Master title style</a:t>
            </a:r>
            <a:endParaRPr lang="ar-SA"/>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319865095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Content Placeholder 2"/>
          <p:cNvSpPr>
            <a:spLocks noGrp="1"/>
          </p:cNvSpPr>
          <p:nvPr>
            <p:ph sz="half" idx="1"/>
          </p:nvPr>
        </p:nvSpPr>
        <p:spPr>
          <a:xfrm>
            <a:off x="762000" y="1371600"/>
            <a:ext cx="3752850" cy="47609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Content Placeholder 3"/>
          <p:cNvSpPr>
            <a:spLocks noGrp="1"/>
          </p:cNvSpPr>
          <p:nvPr>
            <p:ph sz="half" idx="2"/>
          </p:nvPr>
        </p:nvSpPr>
        <p:spPr>
          <a:xfrm>
            <a:off x="4667250" y="1371600"/>
            <a:ext cx="3754438" cy="47609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Tree>
    <p:extLst>
      <p:ext uri="{BB962C8B-B14F-4D97-AF65-F5344CB8AC3E}">
        <p14:creationId xmlns:p14="http://schemas.microsoft.com/office/powerpoint/2010/main" val="47472856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ar-SA"/>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Tree>
    <p:extLst>
      <p:ext uri="{BB962C8B-B14F-4D97-AF65-F5344CB8AC3E}">
        <p14:creationId xmlns:p14="http://schemas.microsoft.com/office/powerpoint/2010/main" val="342061812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Tree>
    <p:extLst>
      <p:ext uri="{BB962C8B-B14F-4D97-AF65-F5344CB8AC3E}">
        <p14:creationId xmlns:p14="http://schemas.microsoft.com/office/powerpoint/2010/main" val="350894748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Tree>
    <p:extLst>
      <p:ext uri="{BB962C8B-B14F-4D97-AF65-F5344CB8AC3E}">
        <p14:creationId xmlns:p14="http://schemas.microsoft.com/office/powerpoint/2010/main" val="93691348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98703959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r">
              <a:defRPr sz="2000" b="1"/>
            </a:lvl1pPr>
          </a:lstStyle>
          <a:p>
            <a:r>
              <a:rPr lang="en-US" smtClean="0"/>
              <a:t>Click to edit Master title style</a:t>
            </a:r>
            <a:endParaRPr lang="ar-SA"/>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26437392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r">
              <a:defRPr sz="2000" b="1"/>
            </a:lvl1pPr>
          </a:lstStyle>
          <a:p>
            <a:r>
              <a:rPr lang="en-US" smtClean="0"/>
              <a:t>Click to edit Master title style</a:t>
            </a:r>
            <a:endParaRPr lang="ar-SA"/>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ar-SA"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20515295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Tree>
    <p:extLst>
      <p:ext uri="{BB962C8B-B14F-4D97-AF65-F5344CB8AC3E}">
        <p14:creationId xmlns:p14="http://schemas.microsoft.com/office/powerpoint/2010/main" val="187479091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57988" y="214313"/>
            <a:ext cx="1997075" cy="5918200"/>
          </a:xfrm>
        </p:spPr>
        <p:txBody>
          <a:bodyPr vert="eaVert"/>
          <a:lstStyle/>
          <a:p>
            <a:r>
              <a:rPr lang="en-US" smtClean="0"/>
              <a:t>Click to edit Master title style</a:t>
            </a:r>
            <a:endParaRPr lang="ar-SA"/>
          </a:p>
        </p:txBody>
      </p:sp>
      <p:sp>
        <p:nvSpPr>
          <p:cNvPr id="3" name="Vertical Text Placeholder 2"/>
          <p:cNvSpPr>
            <a:spLocks noGrp="1"/>
          </p:cNvSpPr>
          <p:nvPr>
            <p:ph type="body" orient="vert" idx="1"/>
          </p:nvPr>
        </p:nvSpPr>
        <p:spPr>
          <a:xfrm>
            <a:off x="762000" y="214313"/>
            <a:ext cx="5843588" cy="5918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Tree>
    <p:extLst>
      <p:ext uri="{BB962C8B-B14F-4D97-AF65-F5344CB8AC3E}">
        <p14:creationId xmlns:p14="http://schemas.microsoft.com/office/powerpoint/2010/main" val="1514712295"/>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xAndTwoObj" preserve="1">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1447800" y="214313"/>
            <a:ext cx="7307263" cy="623887"/>
          </a:xfrm>
        </p:spPr>
        <p:txBody>
          <a:bodyPr/>
          <a:lstStyle/>
          <a:p>
            <a:r>
              <a:rPr lang="en-US" smtClean="0"/>
              <a:t>Click to edit Master title style</a:t>
            </a:r>
            <a:endParaRPr lang="ar-SA"/>
          </a:p>
        </p:txBody>
      </p:sp>
      <p:sp>
        <p:nvSpPr>
          <p:cNvPr id="3" name="Text Placeholder 2"/>
          <p:cNvSpPr>
            <a:spLocks noGrp="1"/>
          </p:cNvSpPr>
          <p:nvPr>
            <p:ph type="body" sz="half" idx="1"/>
          </p:nvPr>
        </p:nvSpPr>
        <p:spPr>
          <a:xfrm>
            <a:off x="762000" y="1371600"/>
            <a:ext cx="3752850" cy="476091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Content Placeholder 3"/>
          <p:cNvSpPr>
            <a:spLocks noGrp="1"/>
          </p:cNvSpPr>
          <p:nvPr>
            <p:ph sz="quarter" idx="2"/>
          </p:nvPr>
        </p:nvSpPr>
        <p:spPr>
          <a:xfrm>
            <a:off x="4667250" y="1371600"/>
            <a:ext cx="3754438" cy="23034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5" name="Content Placeholder 4"/>
          <p:cNvSpPr>
            <a:spLocks noGrp="1"/>
          </p:cNvSpPr>
          <p:nvPr>
            <p:ph sz="quarter" idx="3"/>
          </p:nvPr>
        </p:nvSpPr>
        <p:spPr>
          <a:xfrm>
            <a:off x="4667250" y="3827463"/>
            <a:ext cx="3754438" cy="230505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Tree>
    <p:extLst>
      <p:ext uri="{BB962C8B-B14F-4D97-AF65-F5344CB8AC3E}">
        <p14:creationId xmlns:p14="http://schemas.microsoft.com/office/powerpoint/2010/main" val="47636184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r">
              <a:defRPr sz="4000" b="1" cap="all"/>
            </a:lvl1pPr>
          </a:lstStyle>
          <a:p>
            <a:r>
              <a:rPr lang="en-US" smtClean="0"/>
              <a:t>Click to edit Master title style</a:t>
            </a:r>
            <a:endParaRPr lang="ar-SA"/>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228393447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Content Placeholder 2"/>
          <p:cNvSpPr>
            <a:spLocks noGrp="1"/>
          </p:cNvSpPr>
          <p:nvPr>
            <p:ph sz="half" idx="1"/>
          </p:nvPr>
        </p:nvSpPr>
        <p:spPr>
          <a:xfrm>
            <a:off x="762000" y="1371600"/>
            <a:ext cx="3752850" cy="47609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Content Placeholder 3"/>
          <p:cNvSpPr>
            <a:spLocks noGrp="1"/>
          </p:cNvSpPr>
          <p:nvPr>
            <p:ph sz="half" idx="2"/>
          </p:nvPr>
        </p:nvSpPr>
        <p:spPr>
          <a:xfrm>
            <a:off x="4667250" y="1371600"/>
            <a:ext cx="3754438" cy="47609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Tree>
    <p:extLst>
      <p:ext uri="{BB962C8B-B14F-4D97-AF65-F5344CB8AC3E}">
        <p14:creationId xmlns:p14="http://schemas.microsoft.com/office/powerpoint/2010/main" val="378784535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ar-SA"/>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Tree>
    <p:extLst>
      <p:ext uri="{BB962C8B-B14F-4D97-AF65-F5344CB8AC3E}">
        <p14:creationId xmlns:p14="http://schemas.microsoft.com/office/powerpoint/2010/main" val="182728637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Tree>
    <p:extLst>
      <p:ext uri="{BB962C8B-B14F-4D97-AF65-F5344CB8AC3E}">
        <p14:creationId xmlns:p14="http://schemas.microsoft.com/office/powerpoint/2010/main" val="335734891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83109612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r">
              <a:defRPr sz="2000" b="1"/>
            </a:lvl1pPr>
          </a:lstStyle>
          <a:p>
            <a:r>
              <a:rPr lang="en-US" smtClean="0"/>
              <a:t>Click to edit Master title style</a:t>
            </a:r>
            <a:endParaRPr lang="ar-SA"/>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92251385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r">
              <a:defRPr sz="2000" b="1"/>
            </a:lvl1pPr>
          </a:lstStyle>
          <a:p>
            <a:r>
              <a:rPr lang="en-US" smtClean="0"/>
              <a:t>Click to edit Master title style</a:t>
            </a:r>
            <a:endParaRPr lang="ar-SA"/>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ar-SA"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21514371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_rels/slideMaster2.xml.rels><?xml version="1.0" encoding="UTF-8" standalone="yes"?>
<Relationships xmlns="http://schemas.openxmlformats.org/package/2006/relationships"><Relationship Id="rId2" Type="http://schemas.openxmlformats.org/officeDocument/2006/relationships/theme" Target="../theme/theme2.xml"/><Relationship Id="rId1" Type="http://schemas.openxmlformats.org/officeDocument/2006/relationships/slideLayout" Target="../slideLayouts/slideLayout13.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1.xml"/><Relationship Id="rId13" Type="http://schemas.openxmlformats.org/officeDocument/2006/relationships/theme" Target="../theme/theme3.xml"/><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slideLayout" Target="../slideLayouts/slideLayout25.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4"/>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1447800" y="214313"/>
            <a:ext cx="7307263" cy="623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p>
            <a:pPr lvl="0"/>
            <a:r>
              <a:rPr lang="en-US" altLang="en-US" smtClean="0"/>
              <a:t>Click to edit Master title style</a:t>
            </a:r>
          </a:p>
        </p:txBody>
      </p:sp>
      <p:sp>
        <p:nvSpPr>
          <p:cNvPr id="1027" name="Rectangle 3"/>
          <p:cNvSpPr>
            <a:spLocks noGrp="1" noChangeArrowheads="1"/>
          </p:cNvSpPr>
          <p:nvPr>
            <p:ph type="body" idx="1"/>
          </p:nvPr>
        </p:nvSpPr>
        <p:spPr bwMode="auto">
          <a:xfrm>
            <a:off x="762000" y="1371600"/>
            <a:ext cx="7659688" cy="4760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Tree>
  </p:cSld>
  <p:clrMap bg1="lt1" tx1="dk1" bg2="lt2" tx2="dk2" accent1="accent1" accent2="accent2" accent3="accent3" accent4="accent4" accent5="accent5" accent6="accent6" hlink="hlink" folHlink="folHlink"/>
  <p:sldLayoutIdLst>
    <p:sldLayoutId id="2147484154" r:id="rId1"/>
    <p:sldLayoutId id="2147484132" r:id="rId2"/>
    <p:sldLayoutId id="2147484133" r:id="rId3"/>
    <p:sldLayoutId id="2147484134" r:id="rId4"/>
    <p:sldLayoutId id="2147484135" r:id="rId5"/>
    <p:sldLayoutId id="2147484136" r:id="rId6"/>
    <p:sldLayoutId id="2147484137" r:id="rId7"/>
    <p:sldLayoutId id="2147484138" r:id="rId8"/>
    <p:sldLayoutId id="2147484139" r:id="rId9"/>
    <p:sldLayoutId id="2147484140" r:id="rId10"/>
    <p:sldLayoutId id="2147484141" r:id="rId11"/>
    <p:sldLayoutId id="2147484142" r:id="rId12"/>
  </p:sldLayoutIdLst>
  <p:txStyles>
    <p:titleStyle>
      <a:lvl1pPr algn="l" rtl="0" eaLnBrk="0" fontAlgn="base" hangingPunct="0">
        <a:spcBef>
          <a:spcPct val="0"/>
        </a:spcBef>
        <a:spcAft>
          <a:spcPct val="0"/>
        </a:spcAft>
        <a:defRPr sz="3200">
          <a:solidFill>
            <a:schemeClr val="tx1"/>
          </a:solidFill>
          <a:latin typeface="+mj-lt"/>
          <a:ea typeface="+mj-ea"/>
          <a:cs typeface="+mj-cs"/>
        </a:defRPr>
      </a:lvl1pPr>
      <a:lvl2pPr algn="l" rtl="0" eaLnBrk="0" fontAlgn="base" hangingPunct="0">
        <a:spcBef>
          <a:spcPct val="0"/>
        </a:spcBef>
        <a:spcAft>
          <a:spcPct val="0"/>
        </a:spcAft>
        <a:defRPr sz="3200">
          <a:solidFill>
            <a:schemeClr val="tx1"/>
          </a:solidFill>
          <a:latin typeface="Tahoma" pitchFamily="34" charset="0"/>
          <a:cs typeface="Arial" pitchFamily="34" charset="0"/>
        </a:defRPr>
      </a:lvl2pPr>
      <a:lvl3pPr algn="l" rtl="0" eaLnBrk="0" fontAlgn="base" hangingPunct="0">
        <a:spcBef>
          <a:spcPct val="0"/>
        </a:spcBef>
        <a:spcAft>
          <a:spcPct val="0"/>
        </a:spcAft>
        <a:defRPr sz="3200">
          <a:solidFill>
            <a:schemeClr val="tx1"/>
          </a:solidFill>
          <a:latin typeface="Tahoma" pitchFamily="34" charset="0"/>
          <a:cs typeface="Arial" pitchFamily="34" charset="0"/>
        </a:defRPr>
      </a:lvl3pPr>
      <a:lvl4pPr algn="l" rtl="0" eaLnBrk="0" fontAlgn="base" hangingPunct="0">
        <a:spcBef>
          <a:spcPct val="0"/>
        </a:spcBef>
        <a:spcAft>
          <a:spcPct val="0"/>
        </a:spcAft>
        <a:defRPr sz="3200">
          <a:solidFill>
            <a:schemeClr val="tx1"/>
          </a:solidFill>
          <a:latin typeface="Tahoma" pitchFamily="34" charset="0"/>
          <a:cs typeface="Arial" pitchFamily="34" charset="0"/>
        </a:defRPr>
      </a:lvl4pPr>
      <a:lvl5pPr algn="l" rtl="0" eaLnBrk="0" fontAlgn="base" hangingPunct="0">
        <a:spcBef>
          <a:spcPct val="0"/>
        </a:spcBef>
        <a:spcAft>
          <a:spcPct val="0"/>
        </a:spcAft>
        <a:defRPr sz="3200">
          <a:solidFill>
            <a:schemeClr val="tx1"/>
          </a:solidFill>
          <a:latin typeface="Tahoma" pitchFamily="34" charset="0"/>
          <a:cs typeface="Arial" pitchFamily="34" charset="0"/>
        </a:defRPr>
      </a:lvl5pPr>
      <a:lvl6pPr marL="457200" algn="l" rtl="0" fontAlgn="base">
        <a:spcBef>
          <a:spcPct val="0"/>
        </a:spcBef>
        <a:spcAft>
          <a:spcPct val="0"/>
        </a:spcAft>
        <a:defRPr sz="3200">
          <a:solidFill>
            <a:schemeClr val="tx1"/>
          </a:solidFill>
          <a:latin typeface="Tahoma" pitchFamily="34" charset="0"/>
          <a:cs typeface="Arial" pitchFamily="34" charset="0"/>
        </a:defRPr>
      </a:lvl6pPr>
      <a:lvl7pPr marL="914400" algn="l" rtl="0" fontAlgn="base">
        <a:spcBef>
          <a:spcPct val="0"/>
        </a:spcBef>
        <a:spcAft>
          <a:spcPct val="0"/>
        </a:spcAft>
        <a:defRPr sz="3200">
          <a:solidFill>
            <a:schemeClr val="tx1"/>
          </a:solidFill>
          <a:latin typeface="Tahoma" pitchFamily="34" charset="0"/>
          <a:cs typeface="Arial" pitchFamily="34" charset="0"/>
        </a:defRPr>
      </a:lvl7pPr>
      <a:lvl8pPr marL="1371600" algn="l" rtl="0" fontAlgn="base">
        <a:spcBef>
          <a:spcPct val="0"/>
        </a:spcBef>
        <a:spcAft>
          <a:spcPct val="0"/>
        </a:spcAft>
        <a:defRPr sz="3200">
          <a:solidFill>
            <a:schemeClr val="tx1"/>
          </a:solidFill>
          <a:latin typeface="Tahoma" pitchFamily="34" charset="0"/>
          <a:cs typeface="Arial" pitchFamily="34" charset="0"/>
        </a:defRPr>
      </a:lvl8pPr>
      <a:lvl9pPr marL="1828800" algn="l" rtl="0" fontAlgn="base">
        <a:spcBef>
          <a:spcPct val="0"/>
        </a:spcBef>
        <a:spcAft>
          <a:spcPct val="0"/>
        </a:spcAft>
        <a:defRPr sz="3200">
          <a:solidFill>
            <a:schemeClr val="tx1"/>
          </a:solidFill>
          <a:latin typeface="Tahoma" pitchFamily="34" charset="0"/>
          <a:cs typeface="Arial" pitchFamily="34" charset="0"/>
        </a:defRPr>
      </a:lvl9pPr>
    </p:titleStyle>
    <p:bodyStyle>
      <a:lvl1pPr marL="342900" indent="-342900" algn="l" rtl="0" eaLnBrk="0" fontAlgn="base" hangingPunct="0">
        <a:spcBef>
          <a:spcPct val="20000"/>
        </a:spcBef>
        <a:spcAft>
          <a:spcPct val="0"/>
        </a:spcAft>
        <a:buClr>
          <a:srgbClr val="009900"/>
        </a:buClr>
        <a:buSzPct val="60000"/>
        <a:buFont typeface="Wingdings" panose="05000000000000000000" pitchFamily="2" charset="2"/>
        <a:buChar char="n"/>
        <a:defRPr sz="24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55000"/>
        <a:buFont typeface="Wingdings" panose="05000000000000000000" pitchFamily="2" charset="2"/>
        <a:buChar char="n"/>
        <a:defRPr sz="2000">
          <a:solidFill>
            <a:schemeClr val="tx1"/>
          </a:solidFill>
          <a:latin typeface="+mn-lt"/>
          <a:cs typeface="+mn-cs"/>
        </a:defRPr>
      </a:lvl2pPr>
      <a:lvl3pPr marL="1143000" indent="-228600" algn="l" rtl="0" eaLnBrk="0" fontAlgn="base" hangingPunct="0">
        <a:spcBef>
          <a:spcPct val="20000"/>
        </a:spcBef>
        <a:spcAft>
          <a:spcPct val="0"/>
        </a:spcAft>
        <a:buClr>
          <a:schemeClr val="tx1"/>
        </a:buClr>
        <a:buSzPct val="50000"/>
        <a:buFont typeface="Wingdings" panose="05000000000000000000" pitchFamily="2" charset="2"/>
        <a:buChar char="n"/>
        <a:defRPr sz="1600">
          <a:solidFill>
            <a:schemeClr val="tx1"/>
          </a:solidFill>
          <a:latin typeface="+mn-lt"/>
          <a:cs typeface="+mn-cs"/>
        </a:defRPr>
      </a:lvl3pPr>
      <a:lvl4pPr marL="1600200" indent="-228600" algn="l" rtl="0" eaLnBrk="0" fontAlgn="base" hangingPunct="0">
        <a:spcBef>
          <a:spcPct val="20000"/>
        </a:spcBef>
        <a:spcAft>
          <a:spcPct val="0"/>
        </a:spcAft>
        <a:buClr>
          <a:schemeClr val="tx1"/>
        </a:buClr>
        <a:buSzPct val="55000"/>
        <a:buFont typeface="Wingdings" panose="05000000000000000000" pitchFamily="2" charset="2"/>
        <a:buChar char="n"/>
        <a:defRPr sz="1200">
          <a:solidFill>
            <a:schemeClr val="tx1"/>
          </a:solidFill>
          <a:latin typeface="+mn-lt"/>
          <a:cs typeface="+mn-cs"/>
        </a:defRPr>
      </a:lvl4pPr>
      <a:lvl5pPr marL="2057400" indent="-228600" algn="l" rtl="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mn-lt"/>
          <a:cs typeface="+mn-cs"/>
        </a:defRPr>
      </a:lvl5pPr>
      <a:lvl6pPr marL="2514600" indent="-228600" algn="l" rtl="0" fontAlgn="base">
        <a:spcBef>
          <a:spcPct val="20000"/>
        </a:spcBef>
        <a:spcAft>
          <a:spcPct val="0"/>
        </a:spcAft>
        <a:buClr>
          <a:schemeClr val="tx1"/>
        </a:buClr>
        <a:buSzPct val="50000"/>
        <a:buFont typeface="Wingdings" pitchFamily="2" charset="2"/>
        <a:buChar char="n"/>
        <a:defRPr sz="1200">
          <a:solidFill>
            <a:schemeClr val="tx1"/>
          </a:solidFill>
          <a:latin typeface="+mn-lt"/>
          <a:cs typeface="+mn-cs"/>
        </a:defRPr>
      </a:lvl6pPr>
      <a:lvl7pPr marL="2971800" indent="-228600" algn="l" rtl="0" fontAlgn="base">
        <a:spcBef>
          <a:spcPct val="20000"/>
        </a:spcBef>
        <a:spcAft>
          <a:spcPct val="0"/>
        </a:spcAft>
        <a:buClr>
          <a:schemeClr val="tx1"/>
        </a:buClr>
        <a:buSzPct val="50000"/>
        <a:buFont typeface="Wingdings" pitchFamily="2" charset="2"/>
        <a:buChar char="n"/>
        <a:defRPr sz="1200">
          <a:solidFill>
            <a:schemeClr val="tx1"/>
          </a:solidFill>
          <a:latin typeface="+mn-lt"/>
          <a:cs typeface="+mn-cs"/>
        </a:defRPr>
      </a:lvl7pPr>
      <a:lvl8pPr marL="3429000" indent="-228600" algn="l" rtl="0" fontAlgn="base">
        <a:spcBef>
          <a:spcPct val="20000"/>
        </a:spcBef>
        <a:spcAft>
          <a:spcPct val="0"/>
        </a:spcAft>
        <a:buClr>
          <a:schemeClr val="tx1"/>
        </a:buClr>
        <a:buSzPct val="50000"/>
        <a:buFont typeface="Wingdings" pitchFamily="2" charset="2"/>
        <a:buChar char="n"/>
        <a:defRPr sz="1200">
          <a:solidFill>
            <a:schemeClr val="tx1"/>
          </a:solidFill>
          <a:latin typeface="+mn-lt"/>
          <a:cs typeface="+mn-cs"/>
        </a:defRPr>
      </a:lvl8pPr>
      <a:lvl9pPr marL="3886200" indent="-228600" algn="l" rtl="0" fontAlgn="base">
        <a:spcBef>
          <a:spcPct val="20000"/>
        </a:spcBef>
        <a:spcAft>
          <a:spcPct val="0"/>
        </a:spcAft>
        <a:buClr>
          <a:schemeClr val="tx1"/>
        </a:buClr>
        <a:buSzPct val="50000"/>
        <a:buFont typeface="Wingdings" pitchFamily="2" charset="2"/>
        <a:buChar char="n"/>
        <a:defRPr sz="1200">
          <a:solidFill>
            <a:schemeClr val="tx1"/>
          </a:solidFill>
          <a:latin typeface="+mn-lt"/>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057"/>
          <p:cNvSpPr>
            <a:spLocks noGrp="1" noChangeArrowheads="1"/>
          </p:cNvSpPr>
          <p:nvPr>
            <p:ph type="title"/>
          </p:nvPr>
        </p:nvSpPr>
        <p:spPr bwMode="auto">
          <a:xfrm>
            <a:off x="1143000" y="685800"/>
            <a:ext cx="7793038"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p>
            <a:pPr lvl="0"/>
            <a:r>
              <a:rPr lang="en-US" altLang="en-US" smtClean="0"/>
              <a:t>Click to edit Master title style</a:t>
            </a:r>
          </a:p>
        </p:txBody>
      </p:sp>
      <p:sp>
        <p:nvSpPr>
          <p:cNvPr id="2051" name="Rectangle 2058"/>
          <p:cNvSpPr>
            <a:spLocks noGrp="1" noChangeArrowheads="1"/>
          </p:cNvSpPr>
          <p:nvPr>
            <p:ph type="body" idx="1"/>
          </p:nvPr>
        </p:nvSpPr>
        <p:spPr bwMode="auto">
          <a:xfrm>
            <a:off x="685800" y="1981200"/>
            <a:ext cx="8077200" cy="449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24" name="Rectangle 14"/>
          <p:cNvSpPr>
            <a:spLocks noGrp="1" noChangeArrowheads="1"/>
          </p:cNvSpPr>
          <p:nvPr>
            <p:ph type="dt" sz="half" idx="2"/>
          </p:nvPr>
        </p:nvSpPr>
        <p:spPr bwMode="auto">
          <a:xfrm>
            <a:off x="990600" y="6248400"/>
            <a:ext cx="1905000" cy="457200"/>
          </a:xfrm>
          <a:prstGeom prst="rect">
            <a:avLst/>
          </a:prstGeom>
          <a:noFill/>
          <a:ln>
            <a:miter lim="800000"/>
            <a:headEnd/>
            <a:tailEnd/>
          </a:ln>
        </p:spPr>
        <p:txBody>
          <a:bodyPr vert="horz" wrap="square" lIns="91440" tIns="45720" rIns="91440" bIns="45720" numCol="1" anchor="b" anchorCtr="0" compatLnSpc="1">
            <a:prstTxWarp prst="textNoShape">
              <a:avLst/>
            </a:prstTxWarp>
          </a:bodyPr>
          <a:lstStyle>
            <a:lvl1pPr eaLnBrk="1" hangingPunct="1">
              <a:defRPr sz="1400">
                <a:solidFill>
                  <a:schemeClr val="bg2"/>
                </a:solidFill>
                <a:cs typeface="+mn-cs"/>
              </a:defRPr>
            </a:lvl1pPr>
          </a:lstStyle>
          <a:p>
            <a:pPr>
              <a:defRPr/>
            </a:pPr>
            <a:fld id="{6CD7A37B-45D4-46DE-B86A-2EE0A53868EA}" type="datetime4">
              <a:rPr lang="en-US"/>
              <a:pPr>
                <a:defRPr/>
              </a:pPr>
              <a:t>July 23, 2018</a:t>
            </a:fld>
            <a:endParaRPr lang="en-US" dirty="0"/>
          </a:p>
        </p:txBody>
      </p:sp>
      <p:sp>
        <p:nvSpPr>
          <p:cNvPr id="25" name="Rectangle 15"/>
          <p:cNvSpPr>
            <a:spLocks noGrp="1" noChangeArrowheads="1"/>
          </p:cNvSpPr>
          <p:nvPr>
            <p:ph type="ftr" sz="quarter" idx="3"/>
          </p:nvPr>
        </p:nvSpPr>
        <p:spPr bwMode="auto">
          <a:xfrm>
            <a:off x="3429000" y="6248400"/>
            <a:ext cx="2895600" cy="457200"/>
          </a:xfrm>
          <a:prstGeom prst="rect">
            <a:avLst/>
          </a:prstGeom>
          <a:noFill/>
          <a:ln>
            <a:miter lim="800000"/>
            <a:headEnd/>
            <a:tailEnd/>
          </a:ln>
        </p:spPr>
        <p:txBody>
          <a:bodyPr vert="horz" wrap="square" lIns="91440" tIns="45720" rIns="91440" bIns="45720" numCol="1" anchor="b" anchorCtr="0" compatLnSpc="1">
            <a:prstTxWarp prst="textNoShape">
              <a:avLst/>
            </a:prstTxWarp>
          </a:bodyPr>
          <a:lstStyle>
            <a:lvl1pPr algn="ctr" eaLnBrk="1" hangingPunct="1">
              <a:defRPr sz="1400">
                <a:solidFill>
                  <a:schemeClr val="bg2"/>
                </a:solidFill>
                <a:cs typeface="+mn-cs"/>
              </a:defRPr>
            </a:lvl1pPr>
          </a:lstStyle>
          <a:p>
            <a:pPr>
              <a:defRPr/>
            </a:pPr>
            <a:r>
              <a:rPr lang="en-US"/>
              <a:t>ICS102: Expressions &amp; Assignment</a:t>
            </a:r>
          </a:p>
        </p:txBody>
      </p:sp>
      <p:sp>
        <p:nvSpPr>
          <p:cNvPr id="26" name="Rectangle 16"/>
          <p:cNvSpPr>
            <a:spLocks noGrp="1" noChangeArrowheads="1"/>
          </p:cNvSpPr>
          <p:nvPr>
            <p:ph type="sldNum" sz="quarter" idx="4"/>
          </p:nvPr>
        </p:nvSpPr>
        <p:spPr bwMode="auto">
          <a:xfrm>
            <a:off x="6858000" y="6248400"/>
            <a:ext cx="1905000" cy="457200"/>
          </a:xfrm>
          <a:prstGeom prst="rect">
            <a:avLst/>
          </a:prstGeom>
          <a:noFill/>
          <a:ln>
            <a:miter lim="800000"/>
            <a:headEnd/>
            <a:tailEnd/>
          </a:ln>
        </p:spPr>
        <p:txBody>
          <a:bodyPr vert="horz" wrap="square" lIns="91440" tIns="45720" rIns="91440" bIns="45720" numCol="1" anchor="b" anchorCtr="0" compatLnSpc="1">
            <a:prstTxWarp prst="textNoShape">
              <a:avLst/>
            </a:prstTxWarp>
          </a:bodyPr>
          <a:lstStyle>
            <a:lvl1pPr algn="r" eaLnBrk="1" hangingPunct="1">
              <a:defRPr sz="1400">
                <a:solidFill>
                  <a:schemeClr val="bg2"/>
                </a:solidFill>
              </a:defRPr>
            </a:lvl1pPr>
          </a:lstStyle>
          <a:p>
            <a:pPr>
              <a:defRPr/>
            </a:pPr>
            <a:fld id="{259CBB9B-A541-473E-9F18-AB23D085C220}" type="slidenum">
              <a:rPr lang="ar-SA" altLang="en-US"/>
              <a:pPr>
                <a:defRPr/>
              </a:pPr>
              <a:t>‹#›</a:t>
            </a:fld>
            <a:endParaRPr lang="en-US" altLang="en-US"/>
          </a:p>
        </p:txBody>
      </p:sp>
    </p:spTree>
  </p:cSld>
  <p:clrMap bg1="lt1" tx1="dk1" bg2="lt2" tx2="dk2" accent1="accent1" accent2="accent2" accent3="accent3" accent4="accent4" accent5="accent5" accent6="accent6" hlink="hlink" folHlink="folHlink"/>
  <p:sldLayoutIdLst>
    <p:sldLayoutId id="2147484155" r:id="rId1"/>
  </p:sldLayoutIdLst>
  <p:hf hdr="0"/>
  <p:txStyles>
    <p:titleStyle>
      <a:lvl1pPr algn="l" rtl="0" eaLnBrk="0" fontAlgn="base" hangingPunct="0">
        <a:spcBef>
          <a:spcPct val="0"/>
        </a:spcBef>
        <a:spcAft>
          <a:spcPct val="0"/>
        </a:spcAft>
        <a:defRPr sz="2800">
          <a:solidFill>
            <a:schemeClr val="tx2"/>
          </a:solidFill>
          <a:latin typeface="Arial" pitchFamily="34" charset="0"/>
          <a:ea typeface="+mj-ea"/>
          <a:cs typeface="+mj-cs"/>
        </a:defRPr>
      </a:lvl1pPr>
      <a:lvl2pPr algn="l" rtl="0" eaLnBrk="0" fontAlgn="base" hangingPunct="0">
        <a:spcBef>
          <a:spcPct val="0"/>
        </a:spcBef>
        <a:spcAft>
          <a:spcPct val="0"/>
        </a:spcAft>
        <a:defRPr sz="2800">
          <a:solidFill>
            <a:schemeClr val="tx2"/>
          </a:solidFill>
          <a:latin typeface="Arial" pitchFamily="34" charset="0"/>
        </a:defRPr>
      </a:lvl2pPr>
      <a:lvl3pPr algn="l" rtl="0" eaLnBrk="0" fontAlgn="base" hangingPunct="0">
        <a:spcBef>
          <a:spcPct val="0"/>
        </a:spcBef>
        <a:spcAft>
          <a:spcPct val="0"/>
        </a:spcAft>
        <a:defRPr sz="2800">
          <a:solidFill>
            <a:schemeClr val="tx2"/>
          </a:solidFill>
          <a:latin typeface="Arial" pitchFamily="34" charset="0"/>
        </a:defRPr>
      </a:lvl3pPr>
      <a:lvl4pPr algn="l" rtl="0" eaLnBrk="0" fontAlgn="base" hangingPunct="0">
        <a:spcBef>
          <a:spcPct val="0"/>
        </a:spcBef>
        <a:spcAft>
          <a:spcPct val="0"/>
        </a:spcAft>
        <a:defRPr sz="2800">
          <a:solidFill>
            <a:schemeClr val="tx2"/>
          </a:solidFill>
          <a:latin typeface="Arial" pitchFamily="34" charset="0"/>
        </a:defRPr>
      </a:lvl4pPr>
      <a:lvl5pPr algn="l" rtl="0" eaLnBrk="0" fontAlgn="base" hangingPunct="0">
        <a:spcBef>
          <a:spcPct val="0"/>
        </a:spcBef>
        <a:spcAft>
          <a:spcPct val="0"/>
        </a:spcAft>
        <a:defRPr sz="2800">
          <a:solidFill>
            <a:schemeClr val="tx2"/>
          </a:solidFill>
          <a:latin typeface="Arial" pitchFamily="34" charset="0"/>
        </a:defRPr>
      </a:lvl5pPr>
      <a:lvl6pPr marL="457200" algn="l" rtl="0" fontAlgn="base">
        <a:spcBef>
          <a:spcPct val="0"/>
        </a:spcBef>
        <a:spcAft>
          <a:spcPct val="0"/>
        </a:spcAft>
        <a:defRPr sz="2800">
          <a:solidFill>
            <a:schemeClr val="tx2"/>
          </a:solidFill>
          <a:latin typeface="Tahoma" pitchFamily="34" charset="0"/>
        </a:defRPr>
      </a:lvl6pPr>
      <a:lvl7pPr marL="914400" algn="l" rtl="0" fontAlgn="base">
        <a:spcBef>
          <a:spcPct val="0"/>
        </a:spcBef>
        <a:spcAft>
          <a:spcPct val="0"/>
        </a:spcAft>
        <a:defRPr sz="2800">
          <a:solidFill>
            <a:schemeClr val="tx2"/>
          </a:solidFill>
          <a:latin typeface="Tahoma" pitchFamily="34" charset="0"/>
        </a:defRPr>
      </a:lvl7pPr>
      <a:lvl8pPr marL="1371600" algn="l" rtl="0" fontAlgn="base">
        <a:spcBef>
          <a:spcPct val="0"/>
        </a:spcBef>
        <a:spcAft>
          <a:spcPct val="0"/>
        </a:spcAft>
        <a:defRPr sz="2800">
          <a:solidFill>
            <a:schemeClr val="tx2"/>
          </a:solidFill>
          <a:latin typeface="Tahoma" pitchFamily="34" charset="0"/>
        </a:defRPr>
      </a:lvl8pPr>
      <a:lvl9pPr marL="1828800" algn="l" rtl="0" fontAlgn="base">
        <a:spcBef>
          <a:spcPct val="0"/>
        </a:spcBef>
        <a:spcAft>
          <a:spcPct val="0"/>
        </a:spcAft>
        <a:defRPr sz="2800">
          <a:solidFill>
            <a:schemeClr val="tx2"/>
          </a:solidFill>
          <a:latin typeface="Tahoma" pitchFamily="34" charset="0"/>
        </a:defRPr>
      </a:lvl9pPr>
    </p:titleStyle>
    <p:bodyStyle>
      <a:lvl1pPr marL="342900" indent="-342900" algn="l" rtl="0" eaLnBrk="0" fontAlgn="base" hangingPunct="0">
        <a:spcBef>
          <a:spcPct val="20000"/>
        </a:spcBef>
        <a:spcAft>
          <a:spcPct val="0"/>
        </a:spcAft>
        <a:buClr>
          <a:schemeClr val="folHlink"/>
        </a:buClr>
        <a:buSzPct val="60000"/>
        <a:buFont typeface="Wingdings" panose="05000000000000000000" pitchFamily="2" charset="2"/>
        <a:buChar char="n"/>
        <a:defRPr sz="2400">
          <a:solidFill>
            <a:schemeClr val="tx1"/>
          </a:solidFill>
          <a:latin typeface="Arial" pitchFamily="34" charset="0"/>
          <a:ea typeface="+mn-ea"/>
          <a:cs typeface="+mn-cs"/>
        </a:defRPr>
      </a:lvl1pPr>
      <a:lvl2pPr marL="742950" indent="-285750" algn="l" rtl="0" eaLnBrk="0" fontAlgn="base" hangingPunct="0">
        <a:spcBef>
          <a:spcPct val="20000"/>
        </a:spcBef>
        <a:spcAft>
          <a:spcPct val="0"/>
        </a:spcAft>
        <a:buClr>
          <a:schemeClr val="hlink"/>
        </a:buClr>
        <a:buSzPct val="55000"/>
        <a:buFont typeface="Wingdings" panose="05000000000000000000" pitchFamily="2" charset="2"/>
        <a:buChar char="n"/>
        <a:defRPr sz="2000">
          <a:solidFill>
            <a:schemeClr val="tx1"/>
          </a:solidFill>
          <a:latin typeface="Arial" pitchFamily="34" charset="0"/>
        </a:defRPr>
      </a:lvl2pPr>
      <a:lvl3pPr marL="1143000" indent="-228600" algn="l" rtl="0" eaLnBrk="0" fontAlgn="base" hangingPunct="0">
        <a:spcBef>
          <a:spcPct val="20000"/>
        </a:spcBef>
        <a:spcAft>
          <a:spcPct val="0"/>
        </a:spcAft>
        <a:buClr>
          <a:schemeClr val="folHlink"/>
        </a:buClr>
        <a:buSzPct val="50000"/>
        <a:buFont typeface="Wingdings" panose="05000000000000000000" pitchFamily="2" charset="2"/>
        <a:buChar char="n"/>
        <a:defRPr sz="2400">
          <a:solidFill>
            <a:schemeClr val="tx1"/>
          </a:solidFill>
          <a:latin typeface="Arial" pitchFamily="34" charset="0"/>
        </a:defRPr>
      </a:lvl3pPr>
      <a:lvl4pPr marL="1600200" indent="-228600" algn="l" rtl="0" eaLnBrk="0" fontAlgn="base" hangingPunct="0">
        <a:spcBef>
          <a:spcPct val="20000"/>
        </a:spcBef>
        <a:spcAft>
          <a:spcPct val="0"/>
        </a:spcAft>
        <a:buClr>
          <a:schemeClr val="accent2"/>
        </a:buClr>
        <a:buSzPct val="55000"/>
        <a:buFont typeface="Wingdings" panose="05000000000000000000" pitchFamily="2" charset="2"/>
        <a:buChar char="n"/>
        <a:defRPr sz="1600">
          <a:solidFill>
            <a:schemeClr val="tx1"/>
          </a:solidFill>
          <a:latin typeface="Arial" pitchFamily="34" charset="0"/>
        </a:defRPr>
      </a:lvl4pPr>
      <a:lvl5pPr marL="2057400" indent="-228600" algn="l" rtl="0" eaLnBrk="0" fontAlgn="base" hangingPunct="0">
        <a:spcBef>
          <a:spcPct val="20000"/>
        </a:spcBef>
        <a:spcAft>
          <a:spcPct val="0"/>
        </a:spcAft>
        <a:buClr>
          <a:schemeClr val="accent1"/>
        </a:buClr>
        <a:buSzPct val="50000"/>
        <a:buFont typeface="Wingdings" panose="05000000000000000000" pitchFamily="2" charset="2"/>
        <a:buChar char="n"/>
        <a:defRPr sz="1400">
          <a:solidFill>
            <a:schemeClr val="tx1"/>
          </a:solidFill>
          <a:latin typeface="Arial" pitchFamily="34" charset="0"/>
        </a:defRPr>
      </a:lvl5pPr>
      <a:lvl6pPr marL="2514600" indent="-228600" algn="l" rtl="0" fontAlgn="base">
        <a:spcBef>
          <a:spcPct val="20000"/>
        </a:spcBef>
        <a:spcAft>
          <a:spcPct val="0"/>
        </a:spcAft>
        <a:buClr>
          <a:schemeClr val="accent1"/>
        </a:buClr>
        <a:buSzPct val="50000"/>
        <a:buFont typeface="Wingdings" pitchFamily="2" charset="2"/>
        <a:buChar char="n"/>
        <a:defRPr sz="1400">
          <a:solidFill>
            <a:schemeClr val="tx1"/>
          </a:solidFill>
          <a:latin typeface="+mn-lt"/>
        </a:defRPr>
      </a:lvl6pPr>
      <a:lvl7pPr marL="2971800" indent="-228600" algn="l" rtl="0" fontAlgn="base">
        <a:spcBef>
          <a:spcPct val="20000"/>
        </a:spcBef>
        <a:spcAft>
          <a:spcPct val="0"/>
        </a:spcAft>
        <a:buClr>
          <a:schemeClr val="accent1"/>
        </a:buClr>
        <a:buSzPct val="50000"/>
        <a:buFont typeface="Wingdings" pitchFamily="2" charset="2"/>
        <a:buChar char="n"/>
        <a:defRPr sz="1400">
          <a:solidFill>
            <a:schemeClr val="tx1"/>
          </a:solidFill>
          <a:latin typeface="+mn-lt"/>
        </a:defRPr>
      </a:lvl7pPr>
      <a:lvl8pPr marL="3429000" indent="-228600" algn="l" rtl="0" fontAlgn="base">
        <a:spcBef>
          <a:spcPct val="20000"/>
        </a:spcBef>
        <a:spcAft>
          <a:spcPct val="0"/>
        </a:spcAft>
        <a:buClr>
          <a:schemeClr val="accent1"/>
        </a:buClr>
        <a:buSzPct val="50000"/>
        <a:buFont typeface="Wingdings" pitchFamily="2" charset="2"/>
        <a:buChar char="n"/>
        <a:defRPr sz="1400">
          <a:solidFill>
            <a:schemeClr val="tx1"/>
          </a:solidFill>
          <a:latin typeface="+mn-lt"/>
        </a:defRPr>
      </a:lvl8pPr>
      <a:lvl9pPr marL="3886200" indent="-228600" algn="l" rtl="0" fontAlgn="base">
        <a:spcBef>
          <a:spcPct val="20000"/>
        </a:spcBef>
        <a:spcAft>
          <a:spcPct val="0"/>
        </a:spcAft>
        <a:buClr>
          <a:schemeClr val="accent1"/>
        </a:buClr>
        <a:buSzPct val="50000"/>
        <a:buFont typeface="Wingdings" pitchFamily="2" charset="2"/>
        <a:buChar char="n"/>
        <a:defRPr sz="1400">
          <a:solidFill>
            <a:schemeClr val="tx1"/>
          </a:solidFill>
          <a:latin typeface="+mn-lt"/>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blipFill dpi="0" rotWithShape="0">
          <a:blip r:embed="rId14"/>
          <a:srcRect/>
          <a:stretch>
            <a:fillRect/>
          </a:stretch>
        </a:blip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bwMode="auto">
          <a:xfrm>
            <a:off x="1447800" y="214313"/>
            <a:ext cx="7307263" cy="623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p>
            <a:pPr lvl="0"/>
            <a:r>
              <a:rPr lang="en-US" altLang="en-US" smtClean="0"/>
              <a:t>Click to edit Master title style</a:t>
            </a:r>
          </a:p>
        </p:txBody>
      </p:sp>
      <p:sp>
        <p:nvSpPr>
          <p:cNvPr id="3075" name="Rectangle 3"/>
          <p:cNvSpPr>
            <a:spLocks noGrp="1" noChangeArrowheads="1"/>
          </p:cNvSpPr>
          <p:nvPr>
            <p:ph type="body" idx="1"/>
          </p:nvPr>
        </p:nvSpPr>
        <p:spPr bwMode="auto">
          <a:xfrm>
            <a:off x="762000" y="1371600"/>
            <a:ext cx="7659688" cy="4760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Tree>
  </p:cSld>
  <p:clrMap bg1="lt1" tx1="dk1" bg2="lt2" tx2="dk2" accent1="accent1" accent2="accent2" accent3="accent3" accent4="accent4" accent5="accent5" accent6="accent6" hlink="hlink" folHlink="folHlink"/>
  <p:sldLayoutIdLst>
    <p:sldLayoutId id="2147484156" r:id="rId1"/>
    <p:sldLayoutId id="2147484143" r:id="rId2"/>
    <p:sldLayoutId id="2147484144" r:id="rId3"/>
    <p:sldLayoutId id="2147484145" r:id="rId4"/>
    <p:sldLayoutId id="2147484146" r:id="rId5"/>
    <p:sldLayoutId id="2147484147" r:id="rId6"/>
    <p:sldLayoutId id="2147484148" r:id="rId7"/>
    <p:sldLayoutId id="2147484149" r:id="rId8"/>
    <p:sldLayoutId id="2147484150" r:id="rId9"/>
    <p:sldLayoutId id="2147484151" r:id="rId10"/>
    <p:sldLayoutId id="2147484152" r:id="rId11"/>
    <p:sldLayoutId id="2147484153" r:id="rId12"/>
  </p:sldLayoutIdLst>
  <p:txStyles>
    <p:titleStyle>
      <a:lvl1pPr algn="l" rtl="0" eaLnBrk="0" fontAlgn="base" hangingPunct="0">
        <a:spcBef>
          <a:spcPct val="0"/>
        </a:spcBef>
        <a:spcAft>
          <a:spcPct val="0"/>
        </a:spcAft>
        <a:defRPr sz="3200">
          <a:solidFill>
            <a:schemeClr val="tx1"/>
          </a:solidFill>
          <a:latin typeface="+mj-lt"/>
          <a:ea typeface="+mj-ea"/>
          <a:cs typeface="+mj-cs"/>
        </a:defRPr>
      </a:lvl1pPr>
      <a:lvl2pPr algn="l" rtl="0" eaLnBrk="0" fontAlgn="base" hangingPunct="0">
        <a:spcBef>
          <a:spcPct val="0"/>
        </a:spcBef>
        <a:spcAft>
          <a:spcPct val="0"/>
        </a:spcAft>
        <a:defRPr sz="3200">
          <a:solidFill>
            <a:schemeClr val="tx1"/>
          </a:solidFill>
          <a:latin typeface="Tahoma" pitchFamily="34" charset="0"/>
          <a:cs typeface="Arial" pitchFamily="34" charset="0"/>
        </a:defRPr>
      </a:lvl2pPr>
      <a:lvl3pPr algn="l" rtl="0" eaLnBrk="0" fontAlgn="base" hangingPunct="0">
        <a:spcBef>
          <a:spcPct val="0"/>
        </a:spcBef>
        <a:spcAft>
          <a:spcPct val="0"/>
        </a:spcAft>
        <a:defRPr sz="3200">
          <a:solidFill>
            <a:schemeClr val="tx1"/>
          </a:solidFill>
          <a:latin typeface="Tahoma" pitchFamily="34" charset="0"/>
          <a:cs typeface="Arial" pitchFamily="34" charset="0"/>
        </a:defRPr>
      </a:lvl3pPr>
      <a:lvl4pPr algn="l" rtl="0" eaLnBrk="0" fontAlgn="base" hangingPunct="0">
        <a:spcBef>
          <a:spcPct val="0"/>
        </a:spcBef>
        <a:spcAft>
          <a:spcPct val="0"/>
        </a:spcAft>
        <a:defRPr sz="3200">
          <a:solidFill>
            <a:schemeClr val="tx1"/>
          </a:solidFill>
          <a:latin typeface="Tahoma" pitchFamily="34" charset="0"/>
          <a:cs typeface="Arial" pitchFamily="34" charset="0"/>
        </a:defRPr>
      </a:lvl4pPr>
      <a:lvl5pPr algn="l" rtl="0" eaLnBrk="0" fontAlgn="base" hangingPunct="0">
        <a:spcBef>
          <a:spcPct val="0"/>
        </a:spcBef>
        <a:spcAft>
          <a:spcPct val="0"/>
        </a:spcAft>
        <a:defRPr sz="3200">
          <a:solidFill>
            <a:schemeClr val="tx1"/>
          </a:solidFill>
          <a:latin typeface="Tahoma" pitchFamily="34" charset="0"/>
          <a:cs typeface="Arial" pitchFamily="34" charset="0"/>
        </a:defRPr>
      </a:lvl5pPr>
      <a:lvl6pPr marL="457200" algn="l" rtl="0" fontAlgn="base">
        <a:spcBef>
          <a:spcPct val="0"/>
        </a:spcBef>
        <a:spcAft>
          <a:spcPct val="0"/>
        </a:spcAft>
        <a:defRPr sz="3200">
          <a:solidFill>
            <a:schemeClr val="tx1"/>
          </a:solidFill>
          <a:latin typeface="Tahoma" pitchFamily="34" charset="0"/>
          <a:cs typeface="Arial" pitchFamily="34" charset="0"/>
        </a:defRPr>
      </a:lvl6pPr>
      <a:lvl7pPr marL="914400" algn="l" rtl="0" fontAlgn="base">
        <a:spcBef>
          <a:spcPct val="0"/>
        </a:spcBef>
        <a:spcAft>
          <a:spcPct val="0"/>
        </a:spcAft>
        <a:defRPr sz="3200">
          <a:solidFill>
            <a:schemeClr val="tx1"/>
          </a:solidFill>
          <a:latin typeface="Tahoma" pitchFamily="34" charset="0"/>
          <a:cs typeface="Arial" pitchFamily="34" charset="0"/>
        </a:defRPr>
      </a:lvl7pPr>
      <a:lvl8pPr marL="1371600" algn="l" rtl="0" fontAlgn="base">
        <a:spcBef>
          <a:spcPct val="0"/>
        </a:spcBef>
        <a:spcAft>
          <a:spcPct val="0"/>
        </a:spcAft>
        <a:defRPr sz="3200">
          <a:solidFill>
            <a:schemeClr val="tx1"/>
          </a:solidFill>
          <a:latin typeface="Tahoma" pitchFamily="34" charset="0"/>
          <a:cs typeface="Arial" pitchFamily="34" charset="0"/>
        </a:defRPr>
      </a:lvl8pPr>
      <a:lvl9pPr marL="1828800" algn="l" rtl="0" fontAlgn="base">
        <a:spcBef>
          <a:spcPct val="0"/>
        </a:spcBef>
        <a:spcAft>
          <a:spcPct val="0"/>
        </a:spcAft>
        <a:defRPr sz="3200">
          <a:solidFill>
            <a:schemeClr val="tx1"/>
          </a:solidFill>
          <a:latin typeface="Tahoma" pitchFamily="34" charset="0"/>
          <a:cs typeface="Arial" pitchFamily="34" charset="0"/>
        </a:defRPr>
      </a:lvl9pPr>
    </p:titleStyle>
    <p:bodyStyle>
      <a:lvl1pPr marL="342900" indent="-342900" algn="l" rtl="0" eaLnBrk="0" fontAlgn="base" hangingPunct="0">
        <a:spcBef>
          <a:spcPct val="20000"/>
        </a:spcBef>
        <a:spcAft>
          <a:spcPct val="0"/>
        </a:spcAft>
        <a:buClr>
          <a:srgbClr val="009900"/>
        </a:buClr>
        <a:buSzPct val="60000"/>
        <a:buFont typeface="Wingdings" panose="05000000000000000000" pitchFamily="2" charset="2"/>
        <a:buChar char="n"/>
        <a:defRPr sz="24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55000"/>
        <a:buFont typeface="Wingdings" panose="05000000000000000000" pitchFamily="2" charset="2"/>
        <a:buChar char="n"/>
        <a:defRPr sz="2000">
          <a:solidFill>
            <a:schemeClr val="tx1"/>
          </a:solidFill>
          <a:latin typeface="+mn-lt"/>
          <a:cs typeface="+mn-cs"/>
        </a:defRPr>
      </a:lvl2pPr>
      <a:lvl3pPr marL="1143000" indent="-228600" algn="l" rtl="0" eaLnBrk="0" fontAlgn="base" hangingPunct="0">
        <a:spcBef>
          <a:spcPct val="20000"/>
        </a:spcBef>
        <a:spcAft>
          <a:spcPct val="0"/>
        </a:spcAft>
        <a:buClr>
          <a:schemeClr val="tx1"/>
        </a:buClr>
        <a:buSzPct val="50000"/>
        <a:buFont typeface="Wingdings" panose="05000000000000000000" pitchFamily="2" charset="2"/>
        <a:buChar char="n"/>
        <a:defRPr sz="1600">
          <a:solidFill>
            <a:schemeClr val="tx1"/>
          </a:solidFill>
          <a:latin typeface="+mn-lt"/>
          <a:cs typeface="+mn-cs"/>
        </a:defRPr>
      </a:lvl3pPr>
      <a:lvl4pPr marL="1600200" indent="-228600" algn="l" rtl="0" eaLnBrk="0" fontAlgn="base" hangingPunct="0">
        <a:spcBef>
          <a:spcPct val="20000"/>
        </a:spcBef>
        <a:spcAft>
          <a:spcPct val="0"/>
        </a:spcAft>
        <a:buClr>
          <a:schemeClr val="tx1"/>
        </a:buClr>
        <a:buSzPct val="55000"/>
        <a:buFont typeface="Wingdings" panose="05000000000000000000" pitchFamily="2" charset="2"/>
        <a:buChar char="n"/>
        <a:defRPr sz="1200">
          <a:solidFill>
            <a:schemeClr val="tx1"/>
          </a:solidFill>
          <a:latin typeface="+mn-lt"/>
          <a:cs typeface="+mn-cs"/>
        </a:defRPr>
      </a:lvl4pPr>
      <a:lvl5pPr marL="2057400" indent="-228600" algn="l" rtl="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mn-lt"/>
          <a:cs typeface="+mn-cs"/>
        </a:defRPr>
      </a:lvl5pPr>
      <a:lvl6pPr marL="2514600" indent="-228600" algn="l" rtl="0" fontAlgn="base">
        <a:spcBef>
          <a:spcPct val="20000"/>
        </a:spcBef>
        <a:spcAft>
          <a:spcPct val="0"/>
        </a:spcAft>
        <a:buClr>
          <a:schemeClr val="tx1"/>
        </a:buClr>
        <a:buSzPct val="50000"/>
        <a:buFont typeface="Wingdings" pitchFamily="2" charset="2"/>
        <a:buChar char="n"/>
        <a:defRPr sz="1200">
          <a:solidFill>
            <a:schemeClr val="tx1"/>
          </a:solidFill>
          <a:latin typeface="+mn-lt"/>
          <a:cs typeface="+mn-cs"/>
        </a:defRPr>
      </a:lvl6pPr>
      <a:lvl7pPr marL="2971800" indent="-228600" algn="l" rtl="0" fontAlgn="base">
        <a:spcBef>
          <a:spcPct val="20000"/>
        </a:spcBef>
        <a:spcAft>
          <a:spcPct val="0"/>
        </a:spcAft>
        <a:buClr>
          <a:schemeClr val="tx1"/>
        </a:buClr>
        <a:buSzPct val="50000"/>
        <a:buFont typeface="Wingdings" pitchFamily="2" charset="2"/>
        <a:buChar char="n"/>
        <a:defRPr sz="1200">
          <a:solidFill>
            <a:schemeClr val="tx1"/>
          </a:solidFill>
          <a:latin typeface="+mn-lt"/>
          <a:cs typeface="+mn-cs"/>
        </a:defRPr>
      </a:lvl7pPr>
      <a:lvl8pPr marL="3429000" indent="-228600" algn="l" rtl="0" fontAlgn="base">
        <a:spcBef>
          <a:spcPct val="20000"/>
        </a:spcBef>
        <a:spcAft>
          <a:spcPct val="0"/>
        </a:spcAft>
        <a:buClr>
          <a:schemeClr val="tx1"/>
        </a:buClr>
        <a:buSzPct val="50000"/>
        <a:buFont typeface="Wingdings" pitchFamily="2" charset="2"/>
        <a:buChar char="n"/>
        <a:defRPr sz="1200">
          <a:solidFill>
            <a:schemeClr val="tx1"/>
          </a:solidFill>
          <a:latin typeface="+mn-lt"/>
          <a:cs typeface="+mn-cs"/>
        </a:defRPr>
      </a:lvl8pPr>
      <a:lvl9pPr marL="3886200" indent="-228600" algn="l" rtl="0" fontAlgn="base">
        <a:spcBef>
          <a:spcPct val="20000"/>
        </a:spcBef>
        <a:spcAft>
          <a:spcPct val="0"/>
        </a:spcAft>
        <a:buClr>
          <a:schemeClr val="tx1"/>
        </a:buClr>
        <a:buSzPct val="50000"/>
        <a:buFont typeface="Wingdings" pitchFamily="2" charset="2"/>
        <a:buChar char="n"/>
        <a:defRPr sz="1200">
          <a:solidFill>
            <a:schemeClr val="tx1"/>
          </a:solidFill>
          <a:latin typeface="+mn-lt"/>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8" Type="http://schemas.openxmlformats.org/officeDocument/2006/relationships/image" Target="../media/image7.wmf"/><Relationship Id="rId3" Type="http://schemas.openxmlformats.org/officeDocument/2006/relationships/oleObject" Target="../embeddings/oleObject1.bin"/><Relationship Id="rId7" Type="http://schemas.openxmlformats.org/officeDocument/2006/relationships/oleObject" Target="../embeddings/oleObject3.bin"/><Relationship Id="rId2" Type="http://schemas.openxmlformats.org/officeDocument/2006/relationships/slideLayout" Target="../slideLayouts/slideLayout4.xml"/><Relationship Id="rId1" Type="http://schemas.openxmlformats.org/officeDocument/2006/relationships/vmlDrawing" Target="../drawings/vmlDrawing1.vml"/><Relationship Id="rId6" Type="http://schemas.openxmlformats.org/officeDocument/2006/relationships/image" Target="../media/image6.wmf"/><Relationship Id="rId5" Type="http://schemas.openxmlformats.org/officeDocument/2006/relationships/oleObject" Target="../embeddings/oleObject2.bin"/><Relationship Id="rId4" Type="http://schemas.openxmlformats.org/officeDocument/2006/relationships/image" Target="../media/image5.wmf"/></Relationships>
</file>

<file path=ppt/slides/_rels/slide33.xml.rels><?xml version="1.0" encoding="UTF-8" standalone="yes"?>
<Relationships xmlns="http://schemas.openxmlformats.org/package/2006/relationships"><Relationship Id="rId3" Type="http://schemas.openxmlformats.org/officeDocument/2006/relationships/oleObject" Target="../embeddings/oleObject4.bin"/><Relationship Id="rId2" Type="http://schemas.openxmlformats.org/officeDocument/2006/relationships/slideLayout" Target="../slideLayouts/slideLayout12.xml"/><Relationship Id="rId1" Type="http://schemas.openxmlformats.org/officeDocument/2006/relationships/vmlDrawing" Target="../drawings/vmlDrawing2.vml"/><Relationship Id="rId6" Type="http://schemas.openxmlformats.org/officeDocument/2006/relationships/image" Target="../media/image9.wmf"/><Relationship Id="rId5" Type="http://schemas.openxmlformats.org/officeDocument/2006/relationships/oleObject" Target="../embeddings/oleObject5.bin"/><Relationship Id="rId4" Type="http://schemas.openxmlformats.org/officeDocument/2006/relationships/image" Target="../media/image8.wmf"/></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5.xml.rels><?xml version="1.0" encoding="UTF-8" standalone="yes"?>
<Relationships xmlns="http://schemas.openxmlformats.org/package/2006/relationships"><Relationship Id="rId3" Type="http://schemas.openxmlformats.org/officeDocument/2006/relationships/oleObject" Target="../embeddings/oleObject6.bin"/><Relationship Id="rId2" Type="http://schemas.openxmlformats.org/officeDocument/2006/relationships/slideLayout" Target="../slideLayouts/slideLayout12.xml"/><Relationship Id="rId1" Type="http://schemas.openxmlformats.org/officeDocument/2006/relationships/vmlDrawing" Target="../drawings/vmlDrawing3.vml"/><Relationship Id="rId6" Type="http://schemas.openxmlformats.org/officeDocument/2006/relationships/image" Target="../media/image11.wmf"/><Relationship Id="rId5" Type="http://schemas.openxmlformats.org/officeDocument/2006/relationships/oleObject" Target="../embeddings/oleObject7.bin"/><Relationship Id="rId4" Type="http://schemas.openxmlformats.org/officeDocument/2006/relationships/image" Target="../media/image10.wmf"/></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7.xml.rels><?xml version="1.0" encoding="UTF-8" standalone="yes"?>
<Relationships xmlns="http://schemas.openxmlformats.org/package/2006/relationships"><Relationship Id="rId3" Type="http://schemas.openxmlformats.org/officeDocument/2006/relationships/oleObject" Target="../embeddings/oleObject8.bin"/><Relationship Id="rId2" Type="http://schemas.openxmlformats.org/officeDocument/2006/relationships/slideLayout" Target="../slideLayouts/slideLayout2.xml"/><Relationship Id="rId1" Type="http://schemas.openxmlformats.org/officeDocument/2006/relationships/vmlDrawing" Target="../drawings/vmlDrawing4.vml"/><Relationship Id="rId6" Type="http://schemas.openxmlformats.org/officeDocument/2006/relationships/image" Target="../media/image13.wmf"/><Relationship Id="rId5" Type="http://schemas.openxmlformats.org/officeDocument/2006/relationships/oleObject" Target="../embeddings/oleObject9.bin"/><Relationship Id="rId4" Type="http://schemas.openxmlformats.org/officeDocument/2006/relationships/image" Target="../media/image12.wmf"/></Relationships>
</file>

<file path=ppt/slides/_rels/slide38.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slideLayout" Target="../slideLayouts/slideLayout7.xml"/><Relationship Id="rId1" Type="http://schemas.openxmlformats.org/officeDocument/2006/relationships/vmlDrawing" Target="../drawings/vmlDrawing5.vml"/><Relationship Id="rId5" Type="http://schemas.openxmlformats.org/officeDocument/2006/relationships/image" Target="../media/image14.png"/><Relationship Id="rId4" Type="http://schemas.openxmlformats.org/officeDocument/2006/relationships/oleObject" Target="../embeddings/oleObject10.bin"/></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10"/>
          <p:cNvSpPr>
            <a:spLocks noChangeArrowheads="1"/>
          </p:cNvSpPr>
          <p:nvPr/>
        </p:nvSpPr>
        <p:spPr bwMode="auto">
          <a:xfrm>
            <a:off x="5270500" y="5321300"/>
            <a:ext cx="3429000" cy="482600"/>
          </a:xfrm>
          <a:prstGeom prst="rect">
            <a:avLst/>
          </a:prstGeom>
          <a:solidFill>
            <a:schemeClr val="bg1"/>
          </a:solidFill>
          <a:ln w="9525">
            <a:solidFill>
              <a:schemeClr val="bg1"/>
            </a:solidFill>
            <a:miter lim="800000"/>
            <a:headEnd/>
            <a:tailEnd/>
          </a:ln>
        </p:spPr>
        <p:txBody>
          <a:bodyPr wrap="none" anchor="ctr"/>
          <a:lstStyle>
            <a:lvl1pPr>
              <a:spcBef>
                <a:spcPct val="20000"/>
              </a:spcBef>
              <a:buClr>
                <a:srgbClr val="009900"/>
              </a:buClr>
              <a:buSzPct val="60000"/>
              <a:buFont typeface="Wingdings" panose="05000000000000000000" pitchFamily="2" charset="2"/>
              <a:buChar char="n"/>
              <a:defRPr sz="2400">
                <a:solidFill>
                  <a:schemeClr val="tx1"/>
                </a:solidFill>
                <a:latin typeface="Tahoma" panose="020B0604030504040204" pitchFamily="34" charset="0"/>
                <a:cs typeface="Arial" panose="020B0604020202020204" pitchFamily="34" charset="0"/>
              </a:defRPr>
            </a:lvl1pPr>
            <a:lvl2pPr marL="742950" indent="-28575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cs typeface="Arial" panose="020B0604020202020204" pitchFamily="34" charset="0"/>
              </a:defRPr>
            </a:lvl2pPr>
            <a:lvl3pPr marL="1143000" indent="-228600">
              <a:spcBef>
                <a:spcPct val="20000"/>
              </a:spcBef>
              <a:buClr>
                <a:schemeClr val="tx1"/>
              </a:buClr>
              <a:buSzPct val="50000"/>
              <a:buFont typeface="Wingdings" panose="05000000000000000000" pitchFamily="2" charset="2"/>
              <a:buChar char="n"/>
              <a:defRPr sz="1600">
                <a:solidFill>
                  <a:schemeClr val="tx1"/>
                </a:solidFill>
                <a:latin typeface="Tahoma" panose="020B0604030504040204" pitchFamily="34" charset="0"/>
                <a:cs typeface="Arial" panose="020B0604020202020204" pitchFamily="34" charset="0"/>
              </a:defRPr>
            </a:lvl3pPr>
            <a:lvl4pPr marL="1600200" indent="-228600">
              <a:spcBef>
                <a:spcPct val="20000"/>
              </a:spcBef>
              <a:buClr>
                <a:schemeClr val="tx1"/>
              </a:buClr>
              <a:buSzPct val="55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4pPr>
            <a:lvl5pPr marL="2057400" indent="-228600">
              <a:spcBef>
                <a:spcPct val="20000"/>
              </a:spcBef>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9pPr>
          </a:lstStyle>
          <a:p>
            <a:pPr eaLnBrk="1" hangingPunct="1">
              <a:spcBef>
                <a:spcPct val="0"/>
              </a:spcBef>
              <a:buClrTx/>
              <a:buSzTx/>
              <a:buFontTx/>
              <a:buNone/>
            </a:pPr>
            <a:endParaRPr lang="ar-SA" altLang="en-US" sz="2800"/>
          </a:p>
        </p:txBody>
      </p:sp>
      <p:sp>
        <p:nvSpPr>
          <p:cNvPr id="9219" name="Text Box 11"/>
          <p:cNvSpPr txBox="1">
            <a:spLocks noChangeArrowheads="1"/>
          </p:cNvSpPr>
          <p:nvPr/>
        </p:nvSpPr>
        <p:spPr bwMode="auto">
          <a:xfrm>
            <a:off x="1676400" y="1828800"/>
            <a:ext cx="6858000" cy="1892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rgbClr val="009900"/>
              </a:buClr>
              <a:buSzPct val="60000"/>
              <a:buFont typeface="Wingdings" panose="05000000000000000000" pitchFamily="2" charset="2"/>
              <a:buChar char="n"/>
              <a:defRPr sz="2400">
                <a:solidFill>
                  <a:schemeClr val="tx1"/>
                </a:solidFill>
                <a:latin typeface="Tahoma" panose="020B0604030504040204" pitchFamily="34" charset="0"/>
                <a:cs typeface="Arial" panose="020B0604020202020204" pitchFamily="34" charset="0"/>
              </a:defRPr>
            </a:lvl1pPr>
            <a:lvl2pPr marL="742950" indent="-28575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cs typeface="Arial" panose="020B0604020202020204" pitchFamily="34" charset="0"/>
              </a:defRPr>
            </a:lvl2pPr>
            <a:lvl3pPr marL="1143000" indent="-228600">
              <a:spcBef>
                <a:spcPct val="20000"/>
              </a:spcBef>
              <a:buClr>
                <a:schemeClr val="tx1"/>
              </a:buClr>
              <a:buSzPct val="50000"/>
              <a:buFont typeface="Wingdings" panose="05000000000000000000" pitchFamily="2" charset="2"/>
              <a:buChar char="n"/>
              <a:defRPr sz="1600">
                <a:solidFill>
                  <a:schemeClr val="tx1"/>
                </a:solidFill>
                <a:latin typeface="Tahoma" panose="020B0604030504040204" pitchFamily="34" charset="0"/>
                <a:cs typeface="Arial" panose="020B0604020202020204" pitchFamily="34" charset="0"/>
              </a:defRPr>
            </a:lvl3pPr>
            <a:lvl4pPr marL="1600200" indent="-228600">
              <a:spcBef>
                <a:spcPct val="20000"/>
              </a:spcBef>
              <a:buClr>
                <a:schemeClr val="tx1"/>
              </a:buClr>
              <a:buSzPct val="55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4pPr>
            <a:lvl5pPr marL="2057400" indent="-228600">
              <a:spcBef>
                <a:spcPct val="20000"/>
              </a:spcBef>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9pPr>
          </a:lstStyle>
          <a:p>
            <a:pPr algn="ctr" eaLnBrk="1" hangingPunct="1">
              <a:spcBef>
                <a:spcPct val="50000"/>
              </a:spcBef>
              <a:buClrTx/>
              <a:buSzTx/>
              <a:buFontTx/>
              <a:buNone/>
            </a:pPr>
            <a:r>
              <a:rPr lang="en-US" altLang="en-US" sz="2800" b="1">
                <a:latin typeface="Arial" panose="020B0604020202020204" pitchFamily="34" charset="0"/>
              </a:rPr>
              <a:t>ICS102 </a:t>
            </a:r>
          </a:p>
          <a:p>
            <a:pPr algn="ctr" eaLnBrk="1" hangingPunct="1">
              <a:spcBef>
                <a:spcPct val="50000"/>
              </a:spcBef>
              <a:buClrTx/>
              <a:buSzTx/>
              <a:buFontTx/>
              <a:buNone/>
            </a:pPr>
            <a:r>
              <a:rPr lang="en-US" altLang="en-US" sz="3600" b="1">
                <a:latin typeface="Arial" panose="020B0604020202020204" pitchFamily="34" charset="0"/>
              </a:rPr>
              <a:t>Lecture 2: Expressions and Assignment</a:t>
            </a:r>
          </a:p>
        </p:txBody>
      </p:sp>
      <p:sp>
        <p:nvSpPr>
          <p:cNvPr id="9220" name="Text Box 12"/>
          <p:cNvSpPr txBox="1">
            <a:spLocks noChangeArrowheads="1"/>
          </p:cNvSpPr>
          <p:nvPr/>
        </p:nvSpPr>
        <p:spPr bwMode="auto">
          <a:xfrm>
            <a:off x="1219200" y="152400"/>
            <a:ext cx="7924800"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rgbClr val="009900"/>
              </a:buClr>
              <a:buSzPct val="60000"/>
              <a:buFont typeface="Wingdings" panose="05000000000000000000" pitchFamily="2" charset="2"/>
              <a:buChar char="n"/>
              <a:defRPr sz="2400">
                <a:solidFill>
                  <a:schemeClr val="tx1"/>
                </a:solidFill>
                <a:latin typeface="Tahoma" panose="020B0604030504040204" pitchFamily="34" charset="0"/>
                <a:cs typeface="Arial" panose="020B0604020202020204" pitchFamily="34" charset="0"/>
              </a:defRPr>
            </a:lvl1pPr>
            <a:lvl2pPr marL="742950" indent="-28575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cs typeface="Arial" panose="020B0604020202020204" pitchFamily="34" charset="0"/>
              </a:defRPr>
            </a:lvl2pPr>
            <a:lvl3pPr marL="1143000" indent="-228600">
              <a:spcBef>
                <a:spcPct val="20000"/>
              </a:spcBef>
              <a:buClr>
                <a:schemeClr val="tx1"/>
              </a:buClr>
              <a:buSzPct val="50000"/>
              <a:buFont typeface="Wingdings" panose="05000000000000000000" pitchFamily="2" charset="2"/>
              <a:buChar char="n"/>
              <a:defRPr sz="1600">
                <a:solidFill>
                  <a:schemeClr val="tx1"/>
                </a:solidFill>
                <a:latin typeface="Tahoma" panose="020B0604030504040204" pitchFamily="34" charset="0"/>
                <a:cs typeface="Arial" panose="020B0604020202020204" pitchFamily="34" charset="0"/>
              </a:defRPr>
            </a:lvl3pPr>
            <a:lvl4pPr marL="1600200" indent="-228600">
              <a:spcBef>
                <a:spcPct val="20000"/>
              </a:spcBef>
              <a:buClr>
                <a:schemeClr val="tx1"/>
              </a:buClr>
              <a:buSzPct val="55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4pPr>
            <a:lvl5pPr marL="2057400" indent="-228600">
              <a:spcBef>
                <a:spcPct val="20000"/>
              </a:spcBef>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9pPr>
          </a:lstStyle>
          <a:p>
            <a:pPr algn="ctr" eaLnBrk="1" hangingPunct="1">
              <a:spcBef>
                <a:spcPct val="50000"/>
              </a:spcBef>
              <a:buClrTx/>
              <a:buSzTx/>
              <a:buFontTx/>
              <a:buNone/>
            </a:pPr>
            <a:r>
              <a:rPr lang="en-US" altLang="en-US" b="1">
                <a:latin typeface="Times New Roman" panose="02020603050405020304" pitchFamily="18" charset="0"/>
                <a:cs typeface="Times New Roman" panose="02020603050405020304" pitchFamily="18" charset="0"/>
              </a:rPr>
              <a:t>King Fahd University of Petroleum &amp; Minerals</a:t>
            </a:r>
          </a:p>
          <a:p>
            <a:pPr algn="ctr">
              <a:spcBef>
                <a:spcPct val="0"/>
              </a:spcBef>
              <a:buClrTx/>
              <a:buSzTx/>
              <a:buFontTx/>
              <a:buNone/>
            </a:pPr>
            <a:r>
              <a:rPr lang="en-US" altLang="en-US" b="1" i="1">
                <a:latin typeface="Times New Roman" panose="02020603050405020304" pitchFamily="18" charset="0"/>
                <a:cs typeface="Times New Roman" panose="02020603050405020304" pitchFamily="18" charset="0"/>
              </a:rPr>
              <a:t>College of Computer Science &amp; Engineering</a:t>
            </a:r>
            <a:endParaRPr lang="en-US" altLang="en-US"/>
          </a:p>
        </p:txBody>
      </p:sp>
      <p:sp>
        <p:nvSpPr>
          <p:cNvPr id="9221" name="Rectangle 13"/>
          <p:cNvSpPr>
            <a:spLocks noChangeArrowheads="1"/>
          </p:cNvSpPr>
          <p:nvPr/>
        </p:nvSpPr>
        <p:spPr bwMode="auto">
          <a:xfrm>
            <a:off x="2590800" y="1295400"/>
            <a:ext cx="50736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rgbClr val="009900"/>
              </a:buClr>
              <a:buSzPct val="60000"/>
              <a:buFont typeface="Wingdings" panose="05000000000000000000" pitchFamily="2" charset="2"/>
              <a:buChar char="n"/>
              <a:defRPr sz="2400">
                <a:solidFill>
                  <a:schemeClr val="tx1"/>
                </a:solidFill>
                <a:latin typeface="Tahoma" panose="020B0604030504040204" pitchFamily="34" charset="0"/>
                <a:cs typeface="Arial" panose="020B0604020202020204" pitchFamily="34" charset="0"/>
              </a:defRPr>
            </a:lvl1pPr>
            <a:lvl2pPr marL="742950" indent="-28575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cs typeface="Arial" panose="020B0604020202020204" pitchFamily="34" charset="0"/>
              </a:defRPr>
            </a:lvl2pPr>
            <a:lvl3pPr marL="1143000" indent="-228600">
              <a:spcBef>
                <a:spcPct val="20000"/>
              </a:spcBef>
              <a:buClr>
                <a:schemeClr val="tx1"/>
              </a:buClr>
              <a:buSzPct val="50000"/>
              <a:buFont typeface="Wingdings" panose="05000000000000000000" pitchFamily="2" charset="2"/>
              <a:buChar char="n"/>
              <a:defRPr sz="1600">
                <a:solidFill>
                  <a:schemeClr val="tx1"/>
                </a:solidFill>
                <a:latin typeface="Tahoma" panose="020B0604030504040204" pitchFamily="34" charset="0"/>
                <a:cs typeface="Arial" panose="020B0604020202020204" pitchFamily="34" charset="0"/>
              </a:defRPr>
            </a:lvl3pPr>
            <a:lvl4pPr marL="1600200" indent="-228600">
              <a:spcBef>
                <a:spcPct val="20000"/>
              </a:spcBef>
              <a:buClr>
                <a:schemeClr val="tx1"/>
              </a:buClr>
              <a:buSzPct val="55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4pPr>
            <a:lvl5pPr marL="2057400" indent="-228600">
              <a:spcBef>
                <a:spcPct val="20000"/>
              </a:spcBef>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9pPr>
          </a:lstStyle>
          <a:p>
            <a:pPr algn="r" rtl="1" eaLnBrk="1" hangingPunct="1">
              <a:spcBef>
                <a:spcPct val="0"/>
              </a:spcBef>
              <a:buClrTx/>
              <a:buSzTx/>
              <a:buFontTx/>
              <a:buNone/>
            </a:pPr>
            <a:r>
              <a:rPr lang="en-US" altLang="en-US" sz="1800" b="1">
                <a:latin typeface="Arial" panose="020B0604020202020204" pitchFamily="34" charset="0"/>
              </a:rPr>
              <a:t>Information &amp; Computer Science Department</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Date Placeholder 3"/>
          <p:cNvSpPr>
            <a:spLocks noGrp="1"/>
          </p:cNvSpPr>
          <p:nvPr>
            <p:ph type="dt" sz="quarter" idx="4294967295"/>
          </p:nvPr>
        </p:nvSpPr>
        <p:spPr bwMode="auto">
          <a:xfrm>
            <a:off x="152400" y="6324600"/>
            <a:ext cx="1905000" cy="5334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spcBef>
                <a:spcPct val="20000"/>
              </a:spcBef>
              <a:buClr>
                <a:srgbClr val="009900"/>
              </a:buClr>
              <a:buSzPct val="60000"/>
              <a:buFont typeface="Wingdings" panose="05000000000000000000" pitchFamily="2" charset="2"/>
              <a:buChar char="n"/>
              <a:defRPr sz="2400">
                <a:solidFill>
                  <a:schemeClr val="tx1"/>
                </a:solidFill>
                <a:latin typeface="Tahoma" panose="020B0604030504040204" pitchFamily="34" charset="0"/>
                <a:cs typeface="Arial" panose="020B0604020202020204" pitchFamily="34" charset="0"/>
              </a:defRPr>
            </a:lvl1pPr>
            <a:lvl2pPr marL="742950" indent="-28575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cs typeface="Arial" panose="020B0604020202020204" pitchFamily="34" charset="0"/>
              </a:defRPr>
            </a:lvl2pPr>
            <a:lvl3pPr marL="1143000" indent="-228600">
              <a:spcBef>
                <a:spcPct val="20000"/>
              </a:spcBef>
              <a:buClr>
                <a:schemeClr val="tx1"/>
              </a:buClr>
              <a:buSzPct val="50000"/>
              <a:buFont typeface="Wingdings" panose="05000000000000000000" pitchFamily="2" charset="2"/>
              <a:buChar char="n"/>
              <a:defRPr sz="1600">
                <a:solidFill>
                  <a:schemeClr val="tx1"/>
                </a:solidFill>
                <a:latin typeface="Tahoma" panose="020B0604030504040204" pitchFamily="34" charset="0"/>
                <a:cs typeface="Arial" panose="020B0604020202020204" pitchFamily="34" charset="0"/>
              </a:defRPr>
            </a:lvl3pPr>
            <a:lvl4pPr marL="1600200" indent="-228600">
              <a:spcBef>
                <a:spcPct val="20000"/>
              </a:spcBef>
              <a:buClr>
                <a:schemeClr val="tx1"/>
              </a:buClr>
              <a:buSzPct val="55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4pPr>
            <a:lvl5pPr marL="2057400" indent="-228600">
              <a:spcBef>
                <a:spcPct val="20000"/>
              </a:spcBef>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9pPr>
          </a:lstStyle>
          <a:p>
            <a:pPr eaLnBrk="1" hangingPunct="1">
              <a:spcBef>
                <a:spcPct val="0"/>
              </a:spcBef>
              <a:buClrTx/>
              <a:buSzTx/>
              <a:buFontTx/>
              <a:buNone/>
            </a:pPr>
            <a:fld id="{36983C85-6331-4E30-903A-28AD31609A7F}" type="datetime4">
              <a:rPr lang="en-US" altLang="en-US" sz="1200"/>
              <a:pPr eaLnBrk="1" hangingPunct="1">
                <a:spcBef>
                  <a:spcPct val="0"/>
                </a:spcBef>
                <a:buClrTx/>
                <a:buSzTx/>
                <a:buFontTx/>
                <a:buNone/>
              </a:pPr>
              <a:t>July 23, 2018</a:t>
            </a:fld>
            <a:endParaRPr lang="en-US" altLang="en-US" sz="1200"/>
          </a:p>
        </p:txBody>
      </p:sp>
      <p:sp>
        <p:nvSpPr>
          <p:cNvPr id="19459" name="Footer Placeholder 4"/>
          <p:cNvSpPr>
            <a:spLocks noGrp="1"/>
          </p:cNvSpPr>
          <p:nvPr>
            <p:ph type="ftr" sz="quarter" idx="4294967295"/>
          </p:nvPr>
        </p:nvSpPr>
        <p:spPr bwMode="auto">
          <a:xfrm>
            <a:off x="3200400" y="6324600"/>
            <a:ext cx="2895600" cy="5334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spcBef>
                <a:spcPct val="20000"/>
              </a:spcBef>
              <a:buClr>
                <a:srgbClr val="009900"/>
              </a:buClr>
              <a:buSzPct val="60000"/>
              <a:buFont typeface="Wingdings" panose="05000000000000000000" pitchFamily="2" charset="2"/>
              <a:buChar char="n"/>
              <a:defRPr sz="2400">
                <a:solidFill>
                  <a:schemeClr val="tx1"/>
                </a:solidFill>
                <a:latin typeface="Tahoma" panose="020B0604030504040204" pitchFamily="34" charset="0"/>
                <a:cs typeface="Arial" panose="020B0604020202020204" pitchFamily="34" charset="0"/>
              </a:defRPr>
            </a:lvl1pPr>
            <a:lvl2pPr marL="742950" indent="-28575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cs typeface="Arial" panose="020B0604020202020204" pitchFamily="34" charset="0"/>
              </a:defRPr>
            </a:lvl2pPr>
            <a:lvl3pPr marL="1143000" indent="-228600">
              <a:spcBef>
                <a:spcPct val="20000"/>
              </a:spcBef>
              <a:buClr>
                <a:schemeClr val="tx1"/>
              </a:buClr>
              <a:buSzPct val="50000"/>
              <a:buFont typeface="Wingdings" panose="05000000000000000000" pitchFamily="2" charset="2"/>
              <a:buChar char="n"/>
              <a:defRPr sz="1600">
                <a:solidFill>
                  <a:schemeClr val="tx1"/>
                </a:solidFill>
                <a:latin typeface="Tahoma" panose="020B0604030504040204" pitchFamily="34" charset="0"/>
                <a:cs typeface="Arial" panose="020B0604020202020204" pitchFamily="34" charset="0"/>
              </a:defRPr>
            </a:lvl3pPr>
            <a:lvl4pPr marL="1600200" indent="-228600">
              <a:spcBef>
                <a:spcPct val="20000"/>
              </a:spcBef>
              <a:buClr>
                <a:schemeClr val="tx1"/>
              </a:buClr>
              <a:buSzPct val="55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4pPr>
            <a:lvl5pPr marL="2057400" indent="-228600">
              <a:spcBef>
                <a:spcPct val="20000"/>
              </a:spcBef>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9pPr>
          </a:lstStyle>
          <a:p>
            <a:pPr algn="ctr" eaLnBrk="1" hangingPunct="1">
              <a:spcBef>
                <a:spcPct val="0"/>
              </a:spcBef>
              <a:buClrTx/>
              <a:buSzTx/>
              <a:buFontTx/>
              <a:buNone/>
            </a:pPr>
            <a:r>
              <a:rPr lang="en-US" altLang="en-US" sz="1200"/>
              <a:t>ICS102: Expressions &amp; Assignment</a:t>
            </a:r>
          </a:p>
        </p:txBody>
      </p:sp>
      <p:sp>
        <p:nvSpPr>
          <p:cNvPr id="19460" name="Slide Number Placeholder 5"/>
          <p:cNvSpPr>
            <a:spLocks noGrp="1"/>
          </p:cNvSpPr>
          <p:nvPr>
            <p:ph type="sldNum" sz="quarter" idx="4294967295"/>
          </p:nvPr>
        </p:nvSpPr>
        <p:spPr bwMode="auto">
          <a:xfrm>
            <a:off x="7239000" y="6400800"/>
            <a:ext cx="1905000" cy="4572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spcBef>
                <a:spcPct val="20000"/>
              </a:spcBef>
              <a:buClr>
                <a:srgbClr val="009900"/>
              </a:buClr>
              <a:buSzPct val="60000"/>
              <a:buFont typeface="Wingdings" panose="05000000000000000000" pitchFamily="2" charset="2"/>
              <a:buChar char="n"/>
              <a:defRPr sz="2400">
                <a:solidFill>
                  <a:schemeClr val="tx1"/>
                </a:solidFill>
                <a:latin typeface="Tahoma" panose="020B0604030504040204" pitchFamily="34" charset="0"/>
                <a:cs typeface="Arial" panose="020B0604020202020204" pitchFamily="34" charset="0"/>
              </a:defRPr>
            </a:lvl1pPr>
            <a:lvl2pPr marL="742950" indent="-28575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cs typeface="Arial" panose="020B0604020202020204" pitchFamily="34" charset="0"/>
              </a:defRPr>
            </a:lvl2pPr>
            <a:lvl3pPr marL="1143000" indent="-228600">
              <a:spcBef>
                <a:spcPct val="20000"/>
              </a:spcBef>
              <a:buClr>
                <a:schemeClr val="tx1"/>
              </a:buClr>
              <a:buSzPct val="50000"/>
              <a:buFont typeface="Wingdings" panose="05000000000000000000" pitchFamily="2" charset="2"/>
              <a:buChar char="n"/>
              <a:defRPr sz="1600">
                <a:solidFill>
                  <a:schemeClr val="tx1"/>
                </a:solidFill>
                <a:latin typeface="Tahoma" panose="020B0604030504040204" pitchFamily="34" charset="0"/>
                <a:cs typeface="Arial" panose="020B0604020202020204" pitchFamily="34" charset="0"/>
              </a:defRPr>
            </a:lvl3pPr>
            <a:lvl4pPr marL="1600200" indent="-228600">
              <a:spcBef>
                <a:spcPct val="20000"/>
              </a:spcBef>
              <a:buClr>
                <a:schemeClr val="tx1"/>
              </a:buClr>
              <a:buSzPct val="55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4pPr>
            <a:lvl5pPr marL="2057400" indent="-228600">
              <a:spcBef>
                <a:spcPct val="20000"/>
              </a:spcBef>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9pPr>
          </a:lstStyle>
          <a:p>
            <a:pPr algn="r" eaLnBrk="1" hangingPunct="1">
              <a:spcBef>
                <a:spcPct val="0"/>
              </a:spcBef>
              <a:buClrTx/>
              <a:buSzTx/>
              <a:buFontTx/>
              <a:buNone/>
            </a:pPr>
            <a:fld id="{D6AA7DBB-A95D-49ED-9079-5F14F610D626}" type="slidenum">
              <a:rPr lang="ar-SA" altLang="en-US" sz="1200"/>
              <a:pPr algn="r" eaLnBrk="1" hangingPunct="1">
                <a:spcBef>
                  <a:spcPct val="0"/>
                </a:spcBef>
                <a:buClrTx/>
                <a:buSzTx/>
                <a:buFontTx/>
                <a:buNone/>
              </a:pPr>
              <a:t>10</a:t>
            </a:fld>
            <a:endParaRPr lang="en-US" altLang="en-US" sz="1200"/>
          </a:p>
        </p:txBody>
      </p:sp>
      <p:sp>
        <p:nvSpPr>
          <p:cNvPr id="19461" name="Rectangle 2"/>
          <p:cNvSpPr>
            <a:spLocks noGrp="1" noChangeArrowheads="1"/>
          </p:cNvSpPr>
          <p:nvPr>
            <p:ph type="title" idx="4294967295"/>
          </p:nvPr>
        </p:nvSpPr>
        <p:spPr/>
        <p:txBody>
          <a:bodyPr/>
          <a:lstStyle/>
          <a:p>
            <a:pPr eaLnBrk="1" hangingPunct="1"/>
            <a:r>
              <a:rPr lang="en-US" altLang="en-US" sz="2400" smtClean="0"/>
              <a:t>Names of variables and other User-defined Identifiers</a:t>
            </a:r>
          </a:p>
        </p:txBody>
      </p:sp>
      <p:sp>
        <p:nvSpPr>
          <p:cNvPr id="7174" name="Rectangle 3"/>
          <p:cNvSpPr>
            <a:spLocks noGrp="1" noChangeArrowheads="1"/>
          </p:cNvSpPr>
          <p:nvPr>
            <p:ph type="body" idx="4294967295"/>
          </p:nvPr>
        </p:nvSpPr>
        <p:spPr>
          <a:xfrm>
            <a:off x="1295400" y="1066800"/>
            <a:ext cx="7467600" cy="5257800"/>
          </a:xfrm>
        </p:spPr>
        <p:txBody>
          <a:bodyPr/>
          <a:lstStyle/>
          <a:p>
            <a:pPr eaLnBrk="1" hangingPunct="1"/>
            <a:r>
              <a:rPr lang="en-US" altLang="en-US" sz="2000" smtClean="0"/>
              <a:t>Variable names (and other user-defined identifiers) must:</a:t>
            </a:r>
          </a:p>
          <a:p>
            <a:pPr lvl="1" eaLnBrk="1" hangingPunct="1"/>
            <a:r>
              <a:rPr lang="en-US" altLang="en-US" sz="1800" smtClean="0"/>
              <a:t>Not start with a digit</a:t>
            </a:r>
          </a:p>
          <a:p>
            <a:pPr lvl="1" eaLnBrk="1" hangingPunct="1"/>
            <a:r>
              <a:rPr lang="en-US" altLang="en-US" sz="1800" smtClean="0"/>
              <a:t>Consist of only letters, digits, underscore, or $</a:t>
            </a:r>
          </a:p>
          <a:p>
            <a:pPr lvl="1" eaLnBrk="1" hangingPunct="1"/>
            <a:r>
              <a:rPr lang="en-US" altLang="en-US" sz="1800" smtClean="0"/>
              <a:t>Not be a reserved word (</a:t>
            </a:r>
            <a:r>
              <a:rPr lang="en-US" altLang="en-US" sz="1800" smtClean="0">
                <a:latin typeface="Courier New" panose="02070309020205020404" pitchFamily="49" charset="0"/>
                <a:cs typeface="Courier New" panose="02070309020205020404" pitchFamily="49" charset="0"/>
              </a:rPr>
              <a:t>public, class, void, static…</a:t>
            </a:r>
            <a:r>
              <a:rPr lang="en-US" altLang="en-US" sz="1800" smtClean="0"/>
              <a:t>)</a:t>
            </a:r>
          </a:p>
          <a:p>
            <a:pPr lvl="1" eaLnBrk="1" hangingPunct="1"/>
            <a:r>
              <a:rPr lang="en-US" altLang="en-US" sz="1800" smtClean="0"/>
              <a:t>Not be the special values: true, false, or null</a:t>
            </a:r>
          </a:p>
          <a:p>
            <a:pPr eaLnBrk="1" hangingPunct="1"/>
            <a:r>
              <a:rPr lang="en-US" altLang="en-US" sz="2000" smtClean="0"/>
              <a:t>Java is a </a:t>
            </a:r>
            <a:r>
              <a:rPr lang="en-US" altLang="en-US" sz="2000" smtClean="0">
                <a:solidFill>
                  <a:srgbClr val="C00000"/>
                </a:solidFill>
              </a:rPr>
              <a:t>case-sensitive</a:t>
            </a:r>
            <a:r>
              <a:rPr lang="en-US" altLang="en-US" sz="2000" smtClean="0"/>
              <a:t> language:  </a:t>
            </a:r>
            <a:r>
              <a:rPr lang="en-US" altLang="en-US" sz="2000" b="1" smtClean="0">
                <a:solidFill>
                  <a:srgbClr val="034CA1"/>
                </a:solidFill>
                <a:latin typeface="Courier New" panose="02070309020205020404" pitchFamily="49" charset="0"/>
              </a:rPr>
              <a:t>Rate</a:t>
            </a:r>
            <a:r>
              <a:rPr lang="en-US" altLang="en-US" sz="2000" smtClean="0"/>
              <a:t>, </a:t>
            </a:r>
            <a:r>
              <a:rPr lang="en-US" altLang="en-US" sz="2000" b="1" smtClean="0">
                <a:solidFill>
                  <a:srgbClr val="034CA1"/>
                </a:solidFill>
                <a:latin typeface="Courier New" panose="02070309020205020404" pitchFamily="49" charset="0"/>
              </a:rPr>
              <a:t>rate</a:t>
            </a:r>
            <a:r>
              <a:rPr lang="en-US" altLang="en-US" sz="2000" smtClean="0"/>
              <a:t>, and </a:t>
            </a:r>
            <a:r>
              <a:rPr lang="en-US" altLang="en-US" sz="2000" b="1" smtClean="0">
                <a:solidFill>
                  <a:srgbClr val="034CA1"/>
                </a:solidFill>
                <a:latin typeface="Courier New" panose="02070309020205020404" pitchFamily="49" charset="0"/>
              </a:rPr>
              <a:t>RATE</a:t>
            </a:r>
            <a:r>
              <a:rPr lang="en-US" altLang="en-US" sz="2000" smtClean="0"/>
              <a:t> are the names of three different variables.</a:t>
            </a:r>
          </a:p>
          <a:p>
            <a:pPr eaLnBrk="1" hangingPunct="1"/>
            <a:r>
              <a:rPr lang="en-US" altLang="en-US" sz="2000" smtClean="0"/>
              <a:t>Which of these are legal variables:</a:t>
            </a:r>
          </a:p>
        </p:txBody>
      </p:sp>
      <p:graphicFrame>
        <p:nvGraphicFramePr>
          <p:cNvPr id="7206" name="Group 38"/>
          <p:cNvGraphicFramePr>
            <a:graphicFrameLocks noGrp="1"/>
          </p:cNvGraphicFramePr>
          <p:nvPr/>
        </p:nvGraphicFramePr>
        <p:xfrm>
          <a:off x="2057400" y="3810000"/>
          <a:ext cx="2590800" cy="2514600"/>
        </p:xfrm>
        <a:graphic>
          <a:graphicData uri="http://schemas.openxmlformats.org/drawingml/2006/table">
            <a:tbl>
              <a:tblPr/>
              <a:tblGrid>
                <a:gridCol w="1295400">
                  <a:extLst>
                    <a:ext uri="{9D8B030D-6E8A-4147-A177-3AD203B41FA5}">
                      <a16:colId xmlns:a16="http://schemas.microsoft.com/office/drawing/2014/main" val="20000"/>
                    </a:ext>
                  </a:extLst>
                </a:gridCol>
                <a:gridCol w="1295400">
                  <a:extLst>
                    <a:ext uri="{9D8B030D-6E8A-4147-A177-3AD203B41FA5}">
                      <a16:colId xmlns:a16="http://schemas.microsoft.com/office/drawing/2014/main" val="20001"/>
                    </a:ext>
                  </a:extLst>
                </a:gridCol>
              </a:tblGrid>
              <a:tr h="419100">
                <a:tc>
                  <a:txBody>
                    <a:bodyPr/>
                    <a:lstStyle/>
                    <a:p>
                      <a:pPr marL="0" marR="0" lvl="0" indent="0" algn="ctr" defTabSz="914400" rtl="0" eaLnBrk="1" fontAlgn="base" latinLnBrk="0" hangingPunct="1">
                        <a:lnSpc>
                          <a:spcPct val="100000"/>
                        </a:lnSpc>
                        <a:spcBef>
                          <a:spcPct val="20000"/>
                        </a:spcBef>
                        <a:spcAft>
                          <a:spcPct val="0"/>
                        </a:spcAft>
                        <a:buClr>
                          <a:srgbClr val="009900"/>
                        </a:buClr>
                        <a:buSzPct val="60000"/>
                        <a:buFont typeface="Wingdings" pitchFamily="2" charset="2"/>
                        <a:buNone/>
                        <a:tabLst/>
                      </a:pPr>
                      <a:r>
                        <a:rPr kumimoji="0" lang="en-US" sz="2000" b="0" i="0" u="none" strike="noStrike" cap="none" normalizeH="0" baseline="0" dirty="0" smtClean="0">
                          <a:ln>
                            <a:noFill/>
                          </a:ln>
                          <a:solidFill>
                            <a:schemeClr val="tx1"/>
                          </a:solidFill>
                          <a:effectLst/>
                          <a:latin typeface="Courier New" pitchFamily="49" charset="0"/>
                          <a:cs typeface="Courier New" pitchFamily="49" charset="0"/>
                        </a:rPr>
                        <a:t>count</a:t>
                      </a:r>
                    </a:p>
                  </a:txBody>
                  <a:tcPr horzOverflow="overflow">
                    <a:lnL w="28575"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009900"/>
                        </a:buClr>
                        <a:buSzPct val="60000"/>
                        <a:buFont typeface="Wingdings" pitchFamily="2" charset="2"/>
                        <a:buNone/>
                        <a:tabLst/>
                      </a:pPr>
                      <a:endParaRPr kumimoji="0" lang="ar-SA" sz="2000" b="0" i="0" u="none" strike="noStrike" cap="none" normalizeH="0" baseline="0" smtClean="0">
                        <a:ln>
                          <a:noFill/>
                        </a:ln>
                        <a:solidFill>
                          <a:schemeClr val="tx1"/>
                        </a:solidFill>
                        <a:effectLst/>
                        <a:latin typeface="Courier New" pitchFamily="49" charset="0"/>
                        <a:cs typeface="Courier New" pitchFamily="49" charset="0"/>
                      </a:endParaRPr>
                    </a:p>
                  </a:txBody>
                  <a:tcPr horzOverflow="overflow">
                    <a:lnL w="12700"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419100">
                <a:tc>
                  <a:txBody>
                    <a:bodyPr/>
                    <a:lstStyle/>
                    <a:p>
                      <a:pPr marL="0" marR="0" lvl="0" indent="0" algn="ctr" defTabSz="914400" rtl="0" eaLnBrk="1" fontAlgn="base" latinLnBrk="0" hangingPunct="1">
                        <a:lnSpc>
                          <a:spcPct val="100000"/>
                        </a:lnSpc>
                        <a:spcBef>
                          <a:spcPct val="20000"/>
                        </a:spcBef>
                        <a:spcAft>
                          <a:spcPct val="0"/>
                        </a:spcAft>
                        <a:buClr>
                          <a:srgbClr val="009900"/>
                        </a:buClr>
                        <a:buSzPct val="60000"/>
                        <a:buFont typeface="Wingdings" pitchFamily="2" charset="2"/>
                        <a:buNone/>
                        <a:tabLst/>
                      </a:pPr>
                      <a:r>
                        <a:rPr kumimoji="0" lang="en-US" sz="2000" b="0" i="0" u="none" strike="noStrike" cap="none" normalizeH="0" baseline="0" dirty="0" smtClean="0">
                          <a:ln>
                            <a:noFill/>
                          </a:ln>
                          <a:solidFill>
                            <a:schemeClr val="tx1"/>
                          </a:solidFill>
                          <a:effectLst/>
                          <a:latin typeface="Courier New" pitchFamily="49" charset="0"/>
                          <a:cs typeface="Courier New" pitchFamily="49" charset="0"/>
                        </a:rPr>
                        <a:t>12</a:t>
                      </a:r>
                    </a:p>
                  </a:txBody>
                  <a:tcPr horzOverflow="overflow">
                    <a:lnL w="28575"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009900"/>
                        </a:buClr>
                        <a:buSzPct val="60000"/>
                        <a:buFont typeface="Wingdings" pitchFamily="2" charset="2"/>
                        <a:buNone/>
                        <a:tabLst/>
                      </a:pPr>
                      <a:endParaRPr kumimoji="0" lang="ar-SA" sz="2000" b="0" i="0" u="none" strike="noStrike" cap="none" normalizeH="0" baseline="0" smtClean="0">
                        <a:ln>
                          <a:noFill/>
                        </a:ln>
                        <a:solidFill>
                          <a:schemeClr val="tx1"/>
                        </a:solidFill>
                        <a:effectLst/>
                        <a:latin typeface="Courier New" pitchFamily="49" charset="0"/>
                        <a:cs typeface="Courier New" pitchFamily="49" charset="0"/>
                      </a:endParaRPr>
                    </a:p>
                  </a:txBody>
                  <a:tcPr horzOverflow="overflow">
                    <a:lnL w="12700"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19100">
                <a:tc>
                  <a:txBody>
                    <a:bodyPr/>
                    <a:lstStyle/>
                    <a:p>
                      <a:pPr marL="0" marR="0" lvl="0" indent="0" algn="ctr" defTabSz="914400" rtl="0" eaLnBrk="1" fontAlgn="base" latinLnBrk="0" hangingPunct="1">
                        <a:lnSpc>
                          <a:spcPct val="100000"/>
                        </a:lnSpc>
                        <a:spcBef>
                          <a:spcPct val="20000"/>
                        </a:spcBef>
                        <a:spcAft>
                          <a:spcPct val="0"/>
                        </a:spcAft>
                        <a:buClr>
                          <a:srgbClr val="009900"/>
                        </a:buClr>
                        <a:buSzPct val="60000"/>
                        <a:buFont typeface="Wingdings" pitchFamily="2" charset="2"/>
                        <a:buNone/>
                        <a:tabLst/>
                      </a:pPr>
                      <a:r>
                        <a:rPr kumimoji="0" lang="en-US" sz="2000" b="0" i="0" u="none" strike="noStrike" cap="none" normalizeH="0" baseline="0" dirty="0" smtClean="0">
                          <a:ln>
                            <a:noFill/>
                          </a:ln>
                          <a:solidFill>
                            <a:schemeClr val="tx1"/>
                          </a:solidFill>
                          <a:effectLst/>
                          <a:latin typeface="Courier New" pitchFamily="49" charset="0"/>
                          <a:cs typeface="Courier New" pitchFamily="49" charset="0"/>
                        </a:rPr>
                        <a:t>x1</a:t>
                      </a:r>
                    </a:p>
                  </a:txBody>
                  <a:tcPr horzOverflow="overflow">
                    <a:lnL w="28575"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009900"/>
                        </a:buClr>
                        <a:buSzPct val="60000"/>
                        <a:buFont typeface="Wingdings" pitchFamily="2" charset="2"/>
                        <a:buNone/>
                        <a:tabLst/>
                      </a:pPr>
                      <a:endParaRPr kumimoji="0" lang="ar-SA" sz="2000" b="0" i="0" u="none" strike="noStrike" cap="none" normalizeH="0" baseline="0" smtClean="0">
                        <a:ln>
                          <a:noFill/>
                        </a:ln>
                        <a:solidFill>
                          <a:schemeClr val="tx1"/>
                        </a:solidFill>
                        <a:effectLst/>
                        <a:latin typeface="Courier New" pitchFamily="49" charset="0"/>
                        <a:cs typeface="Courier New" pitchFamily="49" charset="0"/>
                      </a:endParaRPr>
                    </a:p>
                  </a:txBody>
                  <a:tcPr horzOverflow="overflow">
                    <a:lnL w="12700"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417513">
                <a:tc>
                  <a:txBody>
                    <a:bodyPr/>
                    <a:lstStyle/>
                    <a:p>
                      <a:pPr marL="0" marR="0" lvl="0" indent="0" algn="ctr" defTabSz="914400" rtl="0" eaLnBrk="1" fontAlgn="base" latinLnBrk="0" hangingPunct="1">
                        <a:lnSpc>
                          <a:spcPct val="100000"/>
                        </a:lnSpc>
                        <a:spcBef>
                          <a:spcPct val="20000"/>
                        </a:spcBef>
                        <a:spcAft>
                          <a:spcPct val="0"/>
                        </a:spcAft>
                        <a:buClr>
                          <a:srgbClr val="009900"/>
                        </a:buClr>
                        <a:buSzPct val="60000"/>
                        <a:buFont typeface="Wingdings" pitchFamily="2" charset="2"/>
                        <a:buNone/>
                        <a:tabLst/>
                      </a:pPr>
                      <a:r>
                        <a:rPr kumimoji="0" lang="en-US" sz="2000" b="0" i="0" u="none" strike="noStrike" cap="none" normalizeH="0" baseline="0" dirty="0" smtClean="0">
                          <a:ln>
                            <a:noFill/>
                          </a:ln>
                          <a:solidFill>
                            <a:schemeClr val="tx1"/>
                          </a:solidFill>
                          <a:effectLst/>
                          <a:latin typeface="Courier New" pitchFamily="49" charset="0"/>
                          <a:cs typeface="Courier New" pitchFamily="49" charset="0"/>
                        </a:rPr>
                        <a:t>data-1</a:t>
                      </a:r>
                    </a:p>
                  </a:txBody>
                  <a:tcPr horzOverflow="overflow">
                    <a:lnL w="28575"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009900"/>
                        </a:buClr>
                        <a:buSzPct val="60000"/>
                        <a:buFont typeface="Wingdings" pitchFamily="2" charset="2"/>
                        <a:buNone/>
                        <a:tabLst/>
                      </a:pPr>
                      <a:endParaRPr kumimoji="0" lang="ar-SA" sz="2000" b="0" i="0" u="none" strike="noStrike" cap="none" normalizeH="0" baseline="0" smtClean="0">
                        <a:ln>
                          <a:noFill/>
                        </a:ln>
                        <a:solidFill>
                          <a:schemeClr val="tx1"/>
                        </a:solidFill>
                        <a:effectLst/>
                        <a:latin typeface="Courier New" pitchFamily="49" charset="0"/>
                        <a:cs typeface="Courier New" pitchFamily="49" charset="0"/>
                      </a:endParaRPr>
                    </a:p>
                  </a:txBody>
                  <a:tcPr horzOverflow="overflow">
                    <a:lnL w="12700"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420688">
                <a:tc>
                  <a:txBody>
                    <a:bodyPr/>
                    <a:lstStyle/>
                    <a:p>
                      <a:pPr marL="0" marR="0" lvl="0" indent="0" algn="ctr" defTabSz="914400" rtl="0" eaLnBrk="1" fontAlgn="base" latinLnBrk="0" hangingPunct="1">
                        <a:lnSpc>
                          <a:spcPct val="100000"/>
                        </a:lnSpc>
                        <a:spcBef>
                          <a:spcPct val="20000"/>
                        </a:spcBef>
                        <a:spcAft>
                          <a:spcPct val="0"/>
                        </a:spcAft>
                        <a:buClr>
                          <a:srgbClr val="009900"/>
                        </a:buClr>
                        <a:buSzPct val="60000"/>
                        <a:buFont typeface="Wingdings" pitchFamily="2" charset="2"/>
                        <a:buNone/>
                        <a:tabLst/>
                      </a:pPr>
                      <a:r>
                        <a:rPr kumimoji="0" lang="en-US" sz="2000" b="0" i="0" u="none" strike="noStrike" cap="none" normalizeH="0" baseline="0" dirty="0" smtClean="0">
                          <a:ln>
                            <a:noFill/>
                          </a:ln>
                          <a:solidFill>
                            <a:schemeClr val="tx1"/>
                          </a:solidFill>
                          <a:effectLst/>
                          <a:latin typeface="Courier New" pitchFamily="49" charset="0"/>
                          <a:cs typeface="Courier New" pitchFamily="49" charset="0"/>
                        </a:rPr>
                        <a:t>_abc</a:t>
                      </a:r>
                    </a:p>
                  </a:txBody>
                  <a:tcPr horzOverflow="overflow">
                    <a:lnL w="28575"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009900"/>
                        </a:buClr>
                        <a:buSzPct val="60000"/>
                        <a:buFont typeface="Wingdings" pitchFamily="2" charset="2"/>
                        <a:buNone/>
                        <a:tabLst/>
                      </a:pPr>
                      <a:endParaRPr kumimoji="0" lang="ar-SA" sz="2000" b="0" i="0" u="none" strike="noStrike" cap="none" normalizeH="0" baseline="0" smtClean="0">
                        <a:ln>
                          <a:noFill/>
                        </a:ln>
                        <a:solidFill>
                          <a:schemeClr val="tx1"/>
                        </a:solidFill>
                        <a:effectLst/>
                        <a:latin typeface="Courier New" pitchFamily="49" charset="0"/>
                        <a:cs typeface="Courier New" pitchFamily="49" charset="0"/>
                      </a:endParaRPr>
                    </a:p>
                  </a:txBody>
                  <a:tcPr horzOverflow="overflow">
                    <a:lnL w="12700"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extLst>
                  <a:ext uri="{0D108BD9-81ED-4DB2-BD59-A6C34878D82A}">
                    <a16:rowId xmlns:a16="http://schemas.microsoft.com/office/drawing/2014/main" val="10004"/>
                  </a:ext>
                </a:extLst>
              </a:tr>
              <a:tr h="419100">
                <a:tc>
                  <a:txBody>
                    <a:bodyPr/>
                    <a:lstStyle/>
                    <a:p>
                      <a:pPr marL="0" marR="0" lvl="0" indent="0" algn="ctr" defTabSz="914400" rtl="0" eaLnBrk="1" fontAlgn="base" latinLnBrk="0" hangingPunct="1">
                        <a:lnSpc>
                          <a:spcPct val="100000"/>
                        </a:lnSpc>
                        <a:spcBef>
                          <a:spcPct val="20000"/>
                        </a:spcBef>
                        <a:spcAft>
                          <a:spcPct val="0"/>
                        </a:spcAft>
                        <a:buClr>
                          <a:srgbClr val="009900"/>
                        </a:buClr>
                        <a:buSzPct val="60000"/>
                        <a:buFont typeface="Wingdings" pitchFamily="2" charset="2"/>
                        <a:buNone/>
                        <a:tabLst/>
                      </a:pPr>
                      <a:r>
                        <a:rPr kumimoji="0" lang="en-US" sz="2000" b="0" i="0" u="none" strike="noStrike" cap="none" normalizeH="0" baseline="0" dirty="0" smtClean="0">
                          <a:ln>
                            <a:noFill/>
                          </a:ln>
                          <a:solidFill>
                            <a:schemeClr val="tx1"/>
                          </a:solidFill>
                          <a:effectLst/>
                          <a:latin typeface="Courier New" pitchFamily="49" charset="0"/>
                          <a:cs typeface="Courier New" pitchFamily="49" charset="0"/>
                        </a:rPr>
                        <a:t>my.java</a:t>
                      </a:r>
                    </a:p>
                  </a:txBody>
                  <a:tcPr horzOverflow="overflow">
                    <a:lnL w="28575"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009900"/>
                        </a:buClr>
                        <a:buSzPct val="60000"/>
                        <a:buFont typeface="Wingdings" pitchFamily="2" charset="2"/>
                        <a:buNone/>
                        <a:tabLst/>
                      </a:pPr>
                      <a:endParaRPr kumimoji="0" lang="ar-SA" sz="2000" b="0" i="0" u="none" strike="noStrike" cap="none" normalizeH="0" baseline="0" dirty="0" smtClean="0">
                        <a:ln>
                          <a:noFill/>
                        </a:ln>
                        <a:solidFill>
                          <a:schemeClr val="tx1"/>
                        </a:solidFill>
                        <a:effectLst/>
                        <a:latin typeface="Courier New" pitchFamily="49" charset="0"/>
                        <a:cs typeface="Courier New" pitchFamily="49" charset="0"/>
                      </a:endParaRPr>
                    </a:p>
                  </a:txBody>
                  <a:tcPr horzOverflow="overflow">
                    <a:lnL w="12700"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noFill/>
                  </a:tcPr>
                </a:tc>
                <a:extLst>
                  <a:ext uri="{0D108BD9-81ED-4DB2-BD59-A6C34878D82A}">
                    <a16:rowId xmlns:a16="http://schemas.microsoft.com/office/drawing/2014/main" val="10005"/>
                  </a:ext>
                </a:extLst>
              </a:tr>
            </a:tbl>
          </a:graphicData>
        </a:graphic>
      </p:graphicFrame>
      <p:sp>
        <p:nvSpPr>
          <p:cNvPr id="7207" name="Text Box 39"/>
          <p:cNvSpPr txBox="1">
            <a:spLocks noChangeArrowheads="1"/>
          </p:cNvSpPr>
          <p:nvPr/>
        </p:nvSpPr>
        <p:spPr bwMode="auto">
          <a:xfrm>
            <a:off x="3657600" y="3810000"/>
            <a:ext cx="7620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rgbClr val="009900"/>
              </a:buClr>
              <a:buSzPct val="60000"/>
              <a:buFont typeface="Wingdings" panose="05000000000000000000" pitchFamily="2" charset="2"/>
              <a:buChar char="n"/>
              <a:defRPr sz="2400">
                <a:solidFill>
                  <a:schemeClr val="tx1"/>
                </a:solidFill>
                <a:latin typeface="Tahoma" panose="020B0604030504040204" pitchFamily="34" charset="0"/>
                <a:cs typeface="Arial" panose="020B0604020202020204" pitchFamily="34" charset="0"/>
              </a:defRPr>
            </a:lvl1pPr>
            <a:lvl2pPr marL="742950" indent="-28575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cs typeface="Arial" panose="020B0604020202020204" pitchFamily="34" charset="0"/>
              </a:defRPr>
            </a:lvl2pPr>
            <a:lvl3pPr marL="1143000" indent="-228600">
              <a:spcBef>
                <a:spcPct val="20000"/>
              </a:spcBef>
              <a:buClr>
                <a:schemeClr val="tx1"/>
              </a:buClr>
              <a:buSzPct val="50000"/>
              <a:buFont typeface="Wingdings" panose="05000000000000000000" pitchFamily="2" charset="2"/>
              <a:buChar char="n"/>
              <a:defRPr sz="1600">
                <a:solidFill>
                  <a:schemeClr val="tx1"/>
                </a:solidFill>
                <a:latin typeface="Tahoma" panose="020B0604030504040204" pitchFamily="34" charset="0"/>
                <a:cs typeface="Arial" panose="020B0604020202020204" pitchFamily="34" charset="0"/>
              </a:defRPr>
            </a:lvl3pPr>
            <a:lvl4pPr marL="1600200" indent="-228600">
              <a:spcBef>
                <a:spcPct val="20000"/>
              </a:spcBef>
              <a:buClr>
                <a:schemeClr val="tx1"/>
              </a:buClr>
              <a:buSzPct val="55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4pPr>
            <a:lvl5pPr marL="2057400" indent="-228600">
              <a:spcBef>
                <a:spcPct val="20000"/>
              </a:spcBef>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9pPr>
          </a:lstStyle>
          <a:p>
            <a:pPr eaLnBrk="1" hangingPunct="1">
              <a:spcBef>
                <a:spcPct val="50000"/>
              </a:spcBef>
              <a:buClrTx/>
              <a:buSzTx/>
              <a:buFontTx/>
              <a:buNone/>
            </a:pPr>
            <a:r>
              <a:rPr lang="en-US" altLang="en-US" sz="2000"/>
              <a:t>legal</a:t>
            </a:r>
          </a:p>
        </p:txBody>
      </p:sp>
      <p:sp>
        <p:nvSpPr>
          <p:cNvPr id="7208" name="Text Box 40"/>
          <p:cNvSpPr txBox="1">
            <a:spLocks noChangeArrowheads="1"/>
          </p:cNvSpPr>
          <p:nvPr/>
        </p:nvSpPr>
        <p:spPr bwMode="auto">
          <a:xfrm>
            <a:off x="3657600" y="4648200"/>
            <a:ext cx="7620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rgbClr val="009900"/>
              </a:buClr>
              <a:buSzPct val="60000"/>
              <a:buFont typeface="Wingdings" panose="05000000000000000000" pitchFamily="2" charset="2"/>
              <a:buChar char="n"/>
              <a:defRPr sz="2400">
                <a:solidFill>
                  <a:schemeClr val="tx1"/>
                </a:solidFill>
                <a:latin typeface="Tahoma" panose="020B0604030504040204" pitchFamily="34" charset="0"/>
                <a:cs typeface="Arial" panose="020B0604020202020204" pitchFamily="34" charset="0"/>
              </a:defRPr>
            </a:lvl1pPr>
            <a:lvl2pPr marL="742950" indent="-28575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cs typeface="Arial" panose="020B0604020202020204" pitchFamily="34" charset="0"/>
              </a:defRPr>
            </a:lvl2pPr>
            <a:lvl3pPr marL="1143000" indent="-228600">
              <a:spcBef>
                <a:spcPct val="20000"/>
              </a:spcBef>
              <a:buClr>
                <a:schemeClr val="tx1"/>
              </a:buClr>
              <a:buSzPct val="50000"/>
              <a:buFont typeface="Wingdings" panose="05000000000000000000" pitchFamily="2" charset="2"/>
              <a:buChar char="n"/>
              <a:defRPr sz="1600">
                <a:solidFill>
                  <a:schemeClr val="tx1"/>
                </a:solidFill>
                <a:latin typeface="Tahoma" panose="020B0604030504040204" pitchFamily="34" charset="0"/>
                <a:cs typeface="Arial" panose="020B0604020202020204" pitchFamily="34" charset="0"/>
              </a:defRPr>
            </a:lvl3pPr>
            <a:lvl4pPr marL="1600200" indent="-228600">
              <a:spcBef>
                <a:spcPct val="20000"/>
              </a:spcBef>
              <a:buClr>
                <a:schemeClr val="tx1"/>
              </a:buClr>
              <a:buSzPct val="55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4pPr>
            <a:lvl5pPr marL="2057400" indent="-228600">
              <a:spcBef>
                <a:spcPct val="20000"/>
              </a:spcBef>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9pPr>
          </a:lstStyle>
          <a:p>
            <a:pPr eaLnBrk="1" hangingPunct="1">
              <a:spcBef>
                <a:spcPct val="50000"/>
              </a:spcBef>
              <a:buClrTx/>
              <a:buSzTx/>
              <a:buFontTx/>
              <a:buNone/>
            </a:pPr>
            <a:r>
              <a:rPr lang="en-US" altLang="en-US" sz="2000"/>
              <a:t>legal</a:t>
            </a:r>
          </a:p>
        </p:txBody>
      </p:sp>
      <p:sp>
        <p:nvSpPr>
          <p:cNvPr id="7209" name="Text Box 41"/>
          <p:cNvSpPr txBox="1">
            <a:spLocks noChangeArrowheads="1"/>
          </p:cNvSpPr>
          <p:nvPr/>
        </p:nvSpPr>
        <p:spPr bwMode="auto">
          <a:xfrm>
            <a:off x="3657600" y="5470525"/>
            <a:ext cx="7620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rgbClr val="009900"/>
              </a:buClr>
              <a:buSzPct val="60000"/>
              <a:buFont typeface="Wingdings" panose="05000000000000000000" pitchFamily="2" charset="2"/>
              <a:buChar char="n"/>
              <a:defRPr sz="2400">
                <a:solidFill>
                  <a:schemeClr val="tx1"/>
                </a:solidFill>
                <a:latin typeface="Tahoma" panose="020B0604030504040204" pitchFamily="34" charset="0"/>
                <a:cs typeface="Arial" panose="020B0604020202020204" pitchFamily="34" charset="0"/>
              </a:defRPr>
            </a:lvl1pPr>
            <a:lvl2pPr marL="742950" indent="-28575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cs typeface="Arial" panose="020B0604020202020204" pitchFamily="34" charset="0"/>
              </a:defRPr>
            </a:lvl2pPr>
            <a:lvl3pPr marL="1143000" indent="-228600">
              <a:spcBef>
                <a:spcPct val="20000"/>
              </a:spcBef>
              <a:buClr>
                <a:schemeClr val="tx1"/>
              </a:buClr>
              <a:buSzPct val="50000"/>
              <a:buFont typeface="Wingdings" panose="05000000000000000000" pitchFamily="2" charset="2"/>
              <a:buChar char="n"/>
              <a:defRPr sz="1600">
                <a:solidFill>
                  <a:schemeClr val="tx1"/>
                </a:solidFill>
                <a:latin typeface="Tahoma" panose="020B0604030504040204" pitchFamily="34" charset="0"/>
                <a:cs typeface="Arial" panose="020B0604020202020204" pitchFamily="34" charset="0"/>
              </a:defRPr>
            </a:lvl3pPr>
            <a:lvl4pPr marL="1600200" indent="-228600">
              <a:spcBef>
                <a:spcPct val="20000"/>
              </a:spcBef>
              <a:buClr>
                <a:schemeClr val="tx1"/>
              </a:buClr>
              <a:buSzPct val="55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4pPr>
            <a:lvl5pPr marL="2057400" indent="-228600">
              <a:spcBef>
                <a:spcPct val="20000"/>
              </a:spcBef>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9pPr>
          </a:lstStyle>
          <a:p>
            <a:pPr eaLnBrk="1" hangingPunct="1">
              <a:spcBef>
                <a:spcPct val="50000"/>
              </a:spcBef>
              <a:buClrTx/>
              <a:buSzTx/>
              <a:buFontTx/>
              <a:buNone/>
            </a:pPr>
            <a:r>
              <a:rPr lang="en-US" altLang="en-US" sz="2000"/>
              <a:t>legal</a:t>
            </a:r>
          </a:p>
        </p:txBody>
      </p:sp>
      <p:sp>
        <p:nvSpPr>
          <p:cNvPr id="7210" name="Text Box 42"/>
          <p:cNvSpPr txBox="1">
            <a:spLocks noChangeArrowheads="1"/>
          </p:cNvSpPr>
          <p:nvPr/>
        </p:nvSpPr>
        <p:spPr bwMode="auto">
          <a:xfrm>
            <a:off x="3429000" y="4251325"/>
            <a:ext cx="12954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rgbClr val="009900"/>
              </a:buClr>
              <a:buSzPct val="60000"/>
              <a:buFont typeface="Wingdings" panose="05000000000000000000" pitchFamily="2" charset="2"/>
              <a:buChar char="n"/>
              <a:defRPr sz="2400">
                <a:solidFill>
                  <a:schemeClr val="tx1"/>
                </a:solidFill>
                <a:latin typeface="Tahoma" panose="020B0604030504040204" pitchFamily="34" charset="0"/>
                <a:cs typeface="Arial" panose="020B0604020202020204" pitchFamily="34" charset="0"/>
              </a:defRPr>
            </a:lvl1pPr>
            <a:lvl2pPr marL="742950" indent="-28575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cs typeface="Arial" panose="020B0604020202020204" pitchFamily="34" charset="0"/>
              </a:defRPr>
            </a:lvl2pPr>
            <a:lvl3pPr marL="1143000" indent="-228600">
              <a:spcBef>
                <a:spcPct val="20000"/>
              </a:spcBef>
              <a:buClr>
                <a:schemeClr val="tx1"/>
              </a:buClr>
              <a:buSzPct val="50000"/>
              <a:buFont typeface="Wingdings" panose="05000000000000000000" pitchFamily="2" charset="2"/>
              <a:buChar char="n"/>
              <a:defRPr sz="1600">
                <a:solidFill>
                  <a:schemeClr val="tx1"/>
                </a:solidFill>
                <a:latin typeface="Tahoma" panose="020B0604030504040204" pitchFamily="34" charset="0"/>
                <a:cs typeface="Arial" panose="020B0604020202020204" pitchFamily="34" charset="0"/>
              </a:defRPr>
            </a:lvl3pPr>
            <a:lvl4pPr marL="1600200" indent="-228600">
              <a:spcBef>
                <a:spcPct val="20000"/>
              </a:spcBef>
              <a:buClr>
                <a:schemeClr val="tx1"/>
              </a:buClr>
              <a:buSzPct val="55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4pPr>
            <a:lvl5pPr marL="2057400" indent="-228600">
              <a:spcBef>
                <a:spcPct val="20000"/>
              </a:spcBef>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9pPr>
          </a:lstStyle>
          <a:p>
            <a:pPr eaLnBrk="1" hangingPunct="1">
              <a:spcBef>
                <a:spcPct val="50000"/>
              </a:spcBef>
              <a:buClrTx/>
              <a:buSzTx/>
              <a:buFontTx/>
              <a:buNone/>
            </a:pPr>
            <a:r>
              <a:rPr lang="en-US" altLang="en-US" sz="2000"/>
              <a:t>Not legal</a:t>
            </a:r>
          </a:p>
        </p:txBody>
      </p:sp>
      <p:sp>
        <p:nvSpPr>
          <p:cNvPr id="7211" name="Text Box 43"/>
          <p:cNvSpPr txBox="1">
            <a:spLocks noChangeArrowheads="1"/>
          </p:cNvSpPr>
          <p:nvPr/>
        </p:nvSpPr>
        <p:spPr bwMode="auto">
          <a:xfrm>
            <a:off x="3429000" y="5089525"/>
            <a:ext cx="12954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rgbClr val="009900"/>
              </a:buClr>
              <a:buSzPct val="60000"/>
              <a:buFont typeface="Wingdings" panose="05000000000000000000" pitchFamily="2" charset="2"/>
              <a:buChar char="n"/>
              <a:defRPr sz="2400">
                <a:solidFill>
                  <a:schemeClr val="tx1"/>
                </a:solidFill>
                <a:latin typeface="Tahoma" panose="020B0604030504040204" pitchFamily="34" charset="0"/>
                <a:cs typeface="Arial" panose="020B0604020202020204" pitchFamily="34" charset="0"/>
              </a:defRPr>
            </a:lvl1pPr>
            <a:lvl2pPr marL="742950" indent="-28575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cs typeface="Arial" panose="020B0604020202020204" pitchFamily="34" charset="0"/>
              </a:defRPr>
            </a:lvl2pPr>
            <a:lvl3pPr marL="1143000" indent="-228600">
              <a:spcBef>
                <a:spcPct val="20000"/>
              </a:spcBef>
              <a:buClr>
                <a:schemeClr val="tx1"/>
              </a:buClr>
              <a:buSzPct val="50000"/>
              <a:buFont typeface="Wingdings" panose="05000000000000000000" pitchFamily="2" charset="2"/>
              <a:buChar char="n"/>
              <a:defRPr sz="1600">
                <a:solidFill>
                  <a:schemeClr val="tx1"/>
                </a:solidFill>
                <a:latin typeface="Tahoma" panose="020B0604030504040204" pitchFamily="34" charset="0"/>
                <a:cs typeface="Arial" panose="020B0604020202020204" pitchFamily="34" charset="0"/>
              </a:defRPr>
            </a:lvl3pPr>
            <a:lvl4pPr marL="1600200" indent="-228600">
              <a:spcBef>
                <a:spcPct val="20000"/>
              </a:spcBef>
              <a:buClr>
                <a:schemeClr val="tx1"/>
              </a:buClr>
              <a:buSzPct val="55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4pPr>
            <a:lvl5pPr marL="2057400" indent="-228600">
              <a:spcBef>
                <a:spcPct val="20000"/>
              </a:spcBef>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9pPr>
          </a:lstStyle>
          <a:p>
            <a:pPr eaLnBrk="1" hangingPunct="1">
              <a:spcBef>
                <a:spcPct val="50000"/>
              </a:spcBef>
              <a:buClrTx/>
              <a:buSzTx/>
              <a:buFontTx/>
              <a:buNone/>
            </a:pPr>
            <a:r>
              <a:rPr lang="en-US" altLang="en-US" sz="2000"/>
              <a:t>Not legal</a:t>
            </a:r>
          </a:p>
        </p:txBody>
      </p:sp>
      <p:sp>
        <p:nvSpPr>
          <p:cNvPr id="7212" name="Text Box 44"/>
          <p:cNvSpPr txBox="1">
            <a:spLocks noChangeArrowheads="1"/>
          </p:cNvSpPr>
          <p:nvPr/>
        </p:nvSpPr>
        <p:spPr bwMode="auto">
          <a:xfrm>
            <a:off x="3429000" y="5927725"/>
            <a:ext cx="12954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rgbClr val="009900"/>
              </a:buClr>
              <a:buSzPct val="60000"/>
              <a:buFont typeface="Wingdings" panose="05000000000000000000" pitchFamily="2" charset="2"/>
              <a:buChar char="n"/>
              <a:defRPr sz="2400">
                <a:solidFill>
                  <a:schemeClr val="tx1"/>
                </a:solidFill>
                <a:latin typeface="Tahoma" panose="020B0604030504040204" pitchFamily="34" charset="0"/>
                <a:cs typeface="Arial" panose="020B0604020202020204" pitchFamily="34" charset="0"/>
              </a:defRPr>
            </a:lvl1pPr>
            <a:lvl2pPr marL="742950" indent="-28575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cs typeface="Arial" panose="020B0604020202020204" pitchFamily="34" charset="0"/>
              </a:defRPr>
            </a:lvl2pPr>
            <a:lvl3pPr marL="1143000" indent="-228600">
              <a:spcBef>
                <a:spcPct val="20000"/>
              </a:spcBef>
              <a:buClr>
                <a:schemeClr val="tx1"/>
              </a:buClr>
              <a:buSzPct val="50000"/>
              <a:buFont typeface="Wingdings" panose="05000000000000000000" pitchFamily="2" charset="2"/>
              <a:buChar char="n"/>
              <a:defRPr sz="1600">
                <a:solidFill>
                  <a:schemeClr val="tx1"/>
                </a:solidFill>
                <a:latin typeface="Tahoma" panose="020B0604030504040204" pitchFamily="34" charset="0"/>
                <a:cs typeface="Arial" panose="020B0604020202020204" pitchFamily="34" charset="0"/>
              </a:defRPr>
            </a:lvl3pPr>
            <a:lvl4pPr marL="1600200" indent="-228600">
              <a:spcBef>
                <a:spcPct val="20000"/>
              </a:spcBef>
              <a:buClr>
                <a:schemeClr val="tx1"/>
              </a:buClr>
              <a:buSzPct val="55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4pPr>
            <a:lvl5pPr marL="2057400" indent="-228600">
              <a:spcBef>
                <a:spcPct val="20000"/>
              </a:spcBef>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9pPr>
          </a:lstStyle>
          <a:p>
            <a:pPr eaLnBrk="1" hangingPunct="1">
              <a:spcBef>
                <a:spcPct val="50000"/>
              </a:spcBef>
              <a:buClrTx/>
              <a:buSzTx/>
              <a:buFontTx/>
              <a:buNone/>
            </a:pPr>
            <a:r>
              <a:rPr lang="en-US" altLang="en-US" sz="2000"/>
              <a:t>Not legal</a:t>
            </a:r>
          </a:p>
        </p:txBody>
      </p:sp>
    </p:spTree>
  </p:cSld>
  <p:clrMapOvr>
    <a:masterClrMapping/>
  </p:clrMapOvr>
  <p:transition spd="med">
    <p:wipe dir="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7174">
                                            <p:txEl>
                                              <p:pRg st="0" end="0"/>
                                            </p:txEl>
                                          </p:spTgt>
                                        </p:tgtEl>
                                        <p:attrNameLst>
                                          <p:attrName>style.visibility</p:attrName>
                                        </p:attrNameLst>
                                      </p:cBhvr>
                                      <p:to>
                                        <p:strVal val="visible"/>
                                      </p:to>
                                    </p:set>
                                    <p:animEffect transition="in" filter="slide(fromBottom)">
                                      <p:cBhvr>
                                        <p:cTn id="7" dur="1000"/>
                                        <p:tgtEl>
                                          <p:spTgt spid="7174">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2" presetClass="entr" presetSubtype="4" fill="hold" grpId="0" nodeType="clickEffect">
                                  <p:stCondLst>
                                    <p:cond delay="0"/>
                                  </p:stCondLst>
                                  <p:childTnLst>
                                    <p:set>
                                      <p:cBhvr>
                                        <p:cTn id="11" dur="1" fill="hold">
                                          <p:stCondLst>
                                            <p:cond delay="0"/>
                                          </p:stCondLst>
                                        </p:cTn>
                                        <p:tgtEl>
                                          <p:spTgt spid="7174">
                                            <p:txEl>
                                              <p:pRg st="1" end="1"/>
                                            </p:txEl>
                                          </p:spTgt>
                                        </p:tgtEl>
                                        <p:attrNameLst>
                                          <p:attrName>style.visibility</p:attrName>
                                        </p:attrNameLst>
                                      </p:cBhvr>
                                      <p:to>
                                        <p:strVal val="visible"/>
                                      </p:to>
                                    </p:set>
                                    <p:animEffect transition="in" filter="slide(fromBottom)">
                                      <p:cBhvr>
                                        <p:cTn id="12" dur="1000"/>
                                        <p:tgtEl>
                                          <p:spTgt spid="7174">
                                            <p:txEl>
                                              <p:pRg st="1" end="1"/>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2" presetClass="entr" presetSubtype="4" fill="hold" grpId="0" nodeType="clickEffect">
                                  <p:stCondLst>
                                    <p:cond delay="0"/>
                                  </p:stCondLst>
                                  <p:childTnLst>
                                    <p:set>
                                      <p:cBhvr>
                                        <p:cTn id="16" dur="1" fill="hold">
                                          <p:stCondLst>
                                            <p:cond delay="0"/>
                                          </p:stCondLst>
                                        </p:cTn>
                                        <p:tgtEl>
                                          <p:spTgt spid="7174">
                                            <p:txEl>
                                              <p:pRg st="2" end="2"/>
                                            </p:txEl>
                                          </p:spTgt>
                                        </p:tgtEl>
                                        <p:attrNameLst>
                                          <p:attrName>style.visibility</p:attrName>
                                        </p:attrNameLst>
                                      </p:cBhvr>
                                      <p:to>
                                        <p:strVal val="visible"/>
                                      </p:to>
                                    </p:set>
                                    <p:animEffect transition="in" filter="slide(fromBottom)">
                                      <p:cBhvr>
                                        <p:cTn id="17" dur="1000"/>
                                        <p:tgtEl>
                                          <p:spTgt spid="7174">
                                            <p:txEl>
                                              <p:pRg st="2" end="2"/>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12" presetClass="entr" presetSubtype="4" fill="hold" grpId="0" nodeType="clickEffect">
                                  <p:stCondLst>
                                    <p:cond delay="0"/>
                                  </p:stCondLst>
                                  <p:childTnLst>
                                    <p:set>
                                      <p:cBhvr>
                                        <p:cTn id="21" dur="1" fill="hold">
                                          <p:stCondLst>
                                            <p:cond delay="0"/>
                                          </p:stCondLst>
                                        </p:cTn>
                                        <p:tgtEl>
                                          <p:spTgt spid="7174">
                                            <p:txEl>
                                              <p:pRg st="3" end="3"/>
                                            </p:txEl>
                                          </p:spTgt>
                                        </p:tgtEl>
                                        <p:attrNameLst>
                                          <p:attrName>style.visibility</p:attrName>
                                        </p:attrNameLst>
                                      </p:cBhvr>
                                      <p:to>
                                        <p:strVal val="visible"/>
                                      </p:to>
                                    </p:set>
                                    <p:animEffect transition="in" filter="slide(fromBottom)">
                                      <p:cBhvr>
                                        <p:cTn id="22" dur="1000"/>
                                        <p:tgtEl>
                                          <p:spTgt spid="7174">
                                            <p:txEl>
                                              <p:pRg st="3" end="3"/>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12" presetClass="entr" presetSubtype="4" fill="hold" grpId="0" nodeType="clickEffect">
                                  <p:stCondLst>
                                    <p:cond delay="0"/>
                                  </p:stCondLst>
                                  <p:childTnLst>
                                    <p:set>
                                      <p:cBhvr>
                                        <p:cTn id="26" dur="1" fill="hold">
                                          <p:stCondLst>
                                            <p:cond delay="0"/>
                                          </p:stCondLst>
                                        </p:cTn>
                                        <p:tgtEl>
                                          <p:spTgt spid="7174">
                                            <p:txEl>
                                              <p:pRg st="4" end="4"/>
                                            </p:txEl>
                                          </p:spTgt>
                                        </p:tgtEl>
                                        <p:attrNameLst>
                                          <p:attrName>style.visibility</p:attrName>
                                        </p:attrNameLst>
                                      </p:cBhvr>
                                      <p:to>
                                        <p:strVal val="visible"/>
                                      </p:to>
                                    </p:set>
                                    <p:animEffect transition="in" filter="slide(fromBottom)">
                                      <p:cBhvr>
                                        <p:cTn id="27" dur="1000"/>
                                        <p:tgtEl>
                                          <p:spTgt spid="7174">
                                            <p:txEl>
                                              <p:pRg st="4" end="4"/>
                                            </p:txEl>
                                          </p:spTgt>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12" presetClass="entr" presetSubtype="4" fill="hold" grpId="0" nodeType="clickEffect">
                                  <p:stCondLst>
                                    <p:cond delay="0"/>
                                  </p:stCondLst>
                                  <p:childTnLst>
                                    <p:set>
                                      <p:cBhvr>
                                        <p:cTn id="31" dur="1" fill="hold">
                                          <p:stCondLst>
                                            <p:cond delay="0"/>
                                          </p:stCondLst>
                                        </p:cTn>
                                        <p:tgtEl>
                                          <p:spTgt spid="7174">
                                            <p:txEl>
                                              <p:pRg st="5" end="5"/>
                                            </p:txEl>
                                          </p:spTgt>
                                        </p:tgtEl>
                                        <p:attrNameLst>
                                          <p:attrName>style.visibility</p:attrName>
                                        </p:attrNameLst>
                                      </p:cBhvr>
                                      <p:to>
                                        <p:strVal val="visible"/>
                                      </p:to>
                                    </p:set>
                                    <p:animEffect transition="in" filter="slide(fromBottom)">
                                      <p:cBhvr>
                                        <p:cTn id="32" dur="1000"/>
                                        <p:tgtEl>
                                          <p:spTgt spid="7174">
                                            <p:txEl>
                                              <p:pRg st="5" end="5"/>
                                            </p:txEl>
                                          </p:spTgt>
                                        </p:tgtEl>
                                      </p:cBhvr>
                                    </p:animEffect>
                                  </p:childTnLst>
                                </p:cTn>
                              </p:par>
                            </p:childTnLst>
                          </p:cTn>
                        </p:par>
                      </p:childTnLst>
                    </p:cTn>
                  </p:par>
                  <p:par>
                    <p:cTn id="33" fill="hold" nodeType="clickPar">
                      <p:stCondLst>
                        <p:cond delay="indefinite"/>
                      </p:stCondLst>
                      <p:childTnLst>
                        <p:par>
                          <p:cTn id="34" fill="hold" nodeType="withGroup">
                            <p:stCondLst>
                              <p:cond delay="0"/>
                            </p:stCondLst>
                            <p:childTnLst>
                              <p:par>
                                <p:cTn id="35" presetID="12" presetClass="entr" presetSubtype="4" fill="hold" grpId="0" nodeType="clickEffect">
                                  <p:stCondLst>
                                    <p:cond delay="0"/>
                                  </p:stCondLst>
                                  <p:childTnLst>
                                    <p:set>
                                      <p:cBhvr>
                                        <p:cTn id="36" dur="1" fill="hold">
                                          <p:stCondLst>
                                            <p:cond delay="0"/>
                                          </p:stCondLst>
                                        </p:cTn>
                                        <p:tgtEl>
                                          <p:spTgt spid="7174">
                                            <p:txEl>
                                              <p:pRg st="6" end="6"/>
                                            </p:txEl>
                                          </p:spTgt>
                                        </p:tgtEl>
                                        <p:attrNameLst>
                                          <p:attrName>style.visibility</p:attrName>
                                        </p:attrNameLst>
                                      </p:cBhvr>
                                      <p:to>
                                        <p:strVal val="visible"/>
                                      </p:to>
                                    </p:set>
                                    <p:animEffect transition="in" filter="slide(fromBottom)">
                                      <p:cBhvr>
                                        <p:cTn id="37" dur="1000"/>
                                        <p:tgtEl>
                                          <p:spTgt spid="7174">
                                            <p:txEl>
                                              <p:pRg st="6" end="6"/>
                                            </p:txEl>
                                          </p:spTgt>
                                        </p:tgtEl>
                                      </p:cBhvr>
                                    </p:animEffect>
                                  </p:childTnLst>
                                </p:cTn>
                              </p:par>
                            </p:childTnLst>
                          </p:cTn>
                        </p:par>
                      </p:childTnLst>
                    </p:cTn>
                  </p:par>
                  <p:par>
                    <p:cTn id="38" fill="hold" nodeType="clickPar">
                      <p:stCondLst>
                        <p:cond delay="indefinite"/>
                      </p:stCondLst>
                      <p:childTnLst>
                        <p:par>
                          <p:cTn id="39" fill="hold" nodeType="withGroup">
                            <p:stCondLst>
                              <p:cond delay="0"/>
                            </p:stCondLst>
                            <p:childTnLst>
                              <p:par>
                                <p:cTn id="40" presetID="4" presetClass="entr" presetSubtype="16" fill="hold" nodeType="clickEffect">
                                  <p:stCondLst>
                                    <p:cond delay="0"/>
                                  </p:stCondLst>
                                  <p:childTnLst>
                                    <p:set>
                                      <p:cBhvr>
                                        <p:cTn id="41" dur="1" fill="hold">
                                          <p:stCondLst>
                                            <p:cond delay="0"/>
                                          </p:stCondLst>
                                        </p:cTn>
                                        <p:tgtEl>
                                          <p:spTgt spid="7206"/>
                                        </p:tgtEl>
                                        <p:attrNameLst>
                                          <p:attrName>style.visibility</p:attrName>
                                        </p:attrNameLst>
                                      </p:cBhvr>
                                      <p:to>
                                        <p:strVal val="visible"/>
                                      </p:to>
                                    </p:set>
                                    <p:animEffect transition="in" filter="box(in)">
                                      <p:cBhvr>
                                        <p:cTn id="42" dur="1000"/>
                                        <p:tgtEl>
                                          <p:spTgt spid="7206"/>
                                        </p:tgtEl>
                                      </p:cBhvr>
                                    </p:animEffect>
                                  </p:childTnLst>
                                </p:cTn>
                              </p:par>
                            </p:childTnLst>
                          </p:cTn>
                        </p:par>
                      </p:childTnLst>
                    </p:cTn>
                  </p:par>
                  <p:par>
                    <p:cTn id="43" fill="hold" nodeType="clickPar">
                      <p:stCondLst>
                        <p:cond delay="indefinite"/>
                      </p:stCondLst>
                      <p:childTnLst>
                        <p:par>
                          <p:cTn id="44" fill="hold" nodeType="withGroup">
                            <p:stCondLst>
                              <p:cond delay="0"/>
                            </p:stCondLst>
                            <p:childTnLst>
                              <p:par>
                                <p:cTn id="45" presetID="22" presetClass="entr" presetSubtype="1" fill="hold" grpId="0" nodeType="clickEffect">
                                  <p:stCondLst>
                                    <p:cond delay="0"/>
                                  </p:stCondLst>
                                  <p:childTnLst>
                                    <p:set>
                                      <p:cBhvr>
                                        <p:cTn id="46" dur="1" fill="hold">
                                          <p:stCondLst>
                                            <p:cond delay="0"/>
                                          </p:stCondLst>
                                        </p:cTn>
                                        <p:tgtEl>
                                          <p:spTgt spid="7207"/>
                                        </p:tgtEl>
                                        <p:attrNameLst>
                                          <p:attrName>style.visibility</p:attrName>
                                        </p:attrNameLst>
                                      </p:cBhvr>
                                      <p:to>
                                        <p:strVal val="visible"/>
                                      </p:to>
                                    </p:set>
                                    <p:animEffect transition="in" filter="wipe(up)">
                                      <p:cBhvr>
                                        <p:cTn id="47" dur="1000"/>
                                        <p:tgtEl>
                                          <p:spTgt spid="7207"/>
                                        </p:tgtEl>
                                      </p:cBhvr>
                                    </p:animEffect>
                                  </p:childTnLst>
                                </p:cTn>
                              </p:par>
                            </p:childTnLst>
                          </p:cTn>
                        </p:par>
                      </p:childTnLst>
                    </p:cTn>
                  </p:par>
                  <p:par>
                    <p:cTn id="48" fill="hold" nodeType="clickPar">
                      <p:stCondLst>
                        <p:cond delay="indefinite"/>
                      </p:stCondLst>
                      <p:childTnLst>
                        <p:par>
                          <p:cTn id="49" fill="hold" nodeType="withGroup">
                            <p:stCondLst>
                              <p:cond delay="0"/>
                            </p:stCondLst>
                            <p:childTnLst>
                              <p:par>
                                <p:cTn id="50" presetID="22" presetClass="entr" presetSubtype="1" fill="hold" grpId="0" nodeType="clickEffect">
                                  <p:stCondLst>
                                    <p:cond delay="0"/>
                                  </p:stCondLst>
                                  <p:childTnLst>
                                    <p:set>
                                      <p:cBhvr>
                                        <p:cTn id="51" dur="1" fill="hold">
                                          <p:stCondLst>
                                            <p:cond delay="0"/>
                                          </p:stCondLst>
                                        </p:cTn>
                                        <p:tgtEl>
                                          <p:spTgt spid="7210"/>
                                        </p:tgtEl>
                                        <p:attrNameLst>
                                          <p:attrName>style.visibility</p:attrName>
                                        </p:attrNameLst>
                                      </p:cBhvr>
                                      <p:to>
                                        <p:strVal val="visible"/>
                                      </p:to>
                                    </p:set>
                                    <p:animEffect transition="in" filter="wipe(up)">
                                      <p:cBhvr>
                                        <p:cTn id="52" dur="1000"/>
                                        <p:tgtEl>
                                          <p:spTgt spid="7210"/>
                                        </p:tgtEl>
                                      </p:cBhvr>
                                    </p:animEffect>
                                  </p:childTnLst>
                                </p:cTn>
                              </p:par>
                            </p:childTnLst>
                          </p:cTn>
                        </p:par>
                      </p:childTnLst>
                    </p:cTn>
                  </p:par>
                  <p:par>
                    <p:cTn id="53" fill="hold" nodeType="clickPar">
                      <p:stCondLst>
                        <p:cond delay="indefinite"/>
                      </p:stCondLst>
                      <p:childTnLst>
                        <p:par>
                          <p:cTn id="54" fill="hold" nodeType="withGroup">
                            <p:stCondLst>
                              <p:cond delay="0"/>
                            </p:stCondLst>
                            <p:childTnLst>
                              <p:par>
                                <p:cTn id="55" presetID="22" presetClass="entr" presetSubtype="1" fill="hold" grpId="0" nodeType="clickEffect">
                                  <p:stCondLst>
                                    <p:cond delay="0"/>
                                  </p:stCondLst>
                                  <p:childTnLst>
                                    <p:set>
                                      <p:cBhvr>
                                        <p:cTn id="56" dur="1" fill="hold">
                                          <p:stCondLst>
                                            <p:cond delay="0"/>
                                          </p:stCondLst>
                                        </p:cTn>
                                        <p:tgtEl>
                                          <p:spTgt spid="7208"/>
                                        </p:tgtEl>
                                        <p:attrNameLst>
                                          <p:attrName>style.visibility</p:attrName>
                                        </p:attrNameLst>
                                      </p:cBhvr>
                                      <p:to>
                                        <p:strVal val="visible"/>
                                      </p:to>
                                    </p:set>
                                    <p:animEffect transition="in" filter="wipe(up)">
                                      <p:cBhvr>
                                        <p:cTn id="57" dur="1000"/>
                                        <p:tgtEl>
                                          <p:spTgt spid="7208"/>
                                        </p:tgtEl>
                                      </p:cBhvr>
                                    </p:animEffect>
                                  </p:childTnLst>
                                </p:cTn>
                              </p:par>
                            </p:childTnLst>
                          </p:cTn>
                        </p:par>
                      </p:childTnLst>
                    </p:cTn>
                  </p:par>
                  <p:par>
                    <p:cTn id="58" fill="hold" nodeType="clickPar">
                      <p:stCondLst>
                        <p:cond delay="indefinite"/>
                      </p:stCondLst>
                      <p:childTnLst>
                        <p:par>
                          <p:cTn id="59" fill="hold" nodeType="withGroup">
                            <p:stCondLst>
                              <p:cond delay="0"/>
                            </p:stCondLst>
                            <p:childTnLst>
                              <p:par>
                                <p:cTn id="60" presetID="22" presetClass="entr" presetSubtype="1" fill="hold" grpId="0" nodeType="clickEffect">
                                  <p:stCondLst>
                                    <p:cond delay="0"/>
                                  </p:stCondLst>
                                  <p:childTnLst>
                                    <p:set>
                                      <p:cBhvr>
                                        <p:cTn id="61" dur="1" fill="hold">
                                          <p:stCondLst>
                                            <p:cond delay="0"/>
                                          </p:stCondLst>
                                        </p:cTn>
                                        <p:tgtEl>
                                          <p:spTgt spid="7211"/>
                                        </p:tgtEl>
                                        <p:attrNameLst>
                                          <p:attrName>style.visibility</p:attrName>
                                        </p:attrNameLst>
                                      </p:cBhvr>
                                      <p:to>
                                        <p:strVal val="visible"/>
                                      </p:to>
                                    </p:set>
                                    <p:animEffect transition="in" filter="wipe(up)">
                                      <p:cBhvr>
                                        <p:cTn id="62" dur="1000"/>
                                        <p:tgtEl>
                                          <p:spTgt spid="7211"/>
                                        </p:tgtEl>
                                      </p:cBhvr>
                                    </p:animEffect>
                                  </p:childTnLst>
                                </p:cTn>
                              </p:par>
                            </p:childTnLst>
                          </p:cTn>
                        </p:par>
                      </p:childTnLst>
                    </p:cTn>
                  </p:par>
                  <p:par>
                    <p:cTn id="63" fill="hold" nodeType="clickPar">
                      <p:stCondLst>
                        <p:cond delay="indefinite"/>
                      </p:stCondLst>
                      <p:childTnLst>
                        <p:par>
                          <p:cTn id="64" fill="hold" nodeType="withGroup">
                            <p:stCondLst>
                              <p:cond delay="0"/>
                            </p:stCondLst>
                            <p:childTnLst>
                              <p:par>
                                <p:cTn id="65" presetID="22" presetClass="entr" presetSubtype="1" fill="hold" grpId="0" nodeType="clickEffect">
                                  <p:stCondLst>
                                    <p:cond delay="0"/>
                                  </p:stCondLst>
                                  <p:childTnLst>
                                    <p:set>
                                      <p:cBhvr>
                                        <p:cTn id="66" dur="1" fill="hold">
                                          <p:stCondLst>
                                            <p:cond delay="0"/>
                                          </p:stCondLst>
                                        </p:cTn>
                                        <p:tgtEl>
                                          <p:spTgt spid="7209"/>
                                        </p:tgtEl>
                                        <p:attrNameLst>
                                          <p:attrName>style.visibility</p:attrName>
                                        </p:attrNameLst>
                                      </p:cBhvr>
                                      <p:to>
                                        <p:strVal val="visible"/>
                                      </p:to>
                                    </p:set>
                                    <p:animEffect transition="in" filter="wipe(up)">
                                      <p:cBhvr>
                                        <p:cTn id="67" dur="1000"/>
                                        <p:tgtEl>
                                          <p:spTgt spid="7209"/>
                                        </p:tgtEl>
                                      </p:cBhvr>
                                    </p:animEffect>
                                  </p:childTnLst>
                                </p:cTn>
                              </p:par>
                            </p:childTnLst>
                          </p:cTn>
                        </p:par>
                      </p:childTnLst>
                    </p:cTn>
                  </p:par>
                  <p:par>
                    <p:cTn id="68" fill="hold" nodeType="clickPar">
                      <p:stCondLst>
                        <p:cond delay="indefinite"/>
                      </p:stCondLst>
                      <p:childTnLst>
                        <p:par>
                          <p:cTn id="69" fill="hold" nodeType="withGroup">
                            <p:stCondLst>
                              <p:cond delay="0"/>
                            </p:stCondLst>
                            <p:childTnLst>
                              <p:par>
                                <p:cTn id="70" presetID="22" presetClass="entr" presetSubtype="1" fill="hold" grpId="0" nodeType="clickEffect">
                                  <p:stCondLst>
                                    <p:cond delay="0"/>
                                  </p:stCondLst>
                                  <p:childTnLst>
                                    <p:set>
                                      <p:cBhvr>
                                        <p:cTn id="71" dur="1" fill="hold">
                                          <p:stCondLst>
                                            <p:cond delay="0"/>
                                          </p:stCondLst>
                                        </p:cTn>
                                        <p:tgtEl>
                                          <p:spTgt spid="7212"/>
                                        </p:tgtEl>
                                        <p:attrNameLst>
                                          <p:attrName>style.visibility</p:attrName>
                                        </p:attrNameLst>
                                      </p:cBhvr>
                                      <p:to>
                                        <p:strVal val="visible"/>
                                      </p:to>
                                    </p:set>
                                    <p:animEffect transition="in" filter="wipe(up)">
                                      <p:cBhvr>
                                        <p:cTn id="72" dur="1000"/>
                                        <p:tgtEl>
                                          <p:spTgt spid="72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74" grpId="0" build="p"/>
      <p:bldP spid="7207" grpId="0"/>
      <p:bldP spid="7208" grpId="0"/>
      <p:bldP spid="7209" grpId="0"/>
      <p:bldP spid="7210" grpId="0"/>
      <p:bldP spid="7211" grpId="0"/>
      <p:bldP spid="7212"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Date Placeholder 3"/>
          <p:cNvSpPr>
            <a:spLocks noGrp="1"/>
          </p:cNvSpPr>
          <p:nvPr>
            <p:ph type="dt" sz="quarter" idx="4294967295"/>
          </p:nvPr>
        </p:nvSpPr>
        <p:spPr bwMode="auto">
          <a:xfrm>
            <a:off x="152400" y="6324600"/>
            <a:ext cx="1905000" cy="5334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spcBef>
                <a:spcPct val="20000"/>
              </a:spcBef>
              <a:buClr>
                <a:srgbClr val="009900"/>
              </a:buClr>
              <a:buSzPct val="60000"/>
              <a:buFont typeface="Wingdings" panose="05000000000000000000" pitchFamily="2" charset="2"/>
              <a:buChar char="n"/>
              <a:defRPr sz="2400">
                <a:solidFill>
                  <a:schemeClr val="tx1"/>
                </a:solidFill>
                <a:latin typeface="Tahoma" panose="020B0604030504040204" pitchFamily="34" charset="0"/>
                <a:cs typeface="Arial" panose="020B0604020202020204" pitchFamily="34" charset="0"/>
              </a:defRPr>
            </a:lvl1pPr>
            <a:lvl2pPr marL="742950" indent="-28575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cs typeface="Arial" panose="020B0604020202020204" pitchFamily="34" charset="0"/>
              </a:defRPr>
            </a:lvl2pPr>
            <a:lvl3pPr marL="1143000" indent="-228600">
              <a:spcBef>
                <a:spcPct val="20000"/>
              </a:spcBef>
              <a:buClr>
                <a:schemeClr val="tx1"/>
              </a:buClr>
              <a:buSzPct val="50000"/>
              <a:buFont typeface="Wingdings" panose="05000000000000000000" pitchFamily="2" charset="2"/>
              <a:buChar char="n"/>
              <a:defRPr sz="1600">
                <a:solidFill>
                  <a:schemeClr val="tx1"/>
                </a:solidFill>
                <a:latin typeface="Tahoma" panose="020B0604030504040204" pitchFamily="34" charset="0"/>
                <a:cs typeface="Arial" panose="020B0604020202020204" pitchFamily="34" charset="0"/>
              </a:defRPr>
            </a:lvl3pPr>
            <a:lvl4pPr marL="1600200" indent="-228600">
              <a:spcBef>
                <a:spcPct val="20000"/>
              </a:spcBef>
              <a:buClr>
                <a:schemeClr val="tx1"/>
              </a:buClr>
              <a:buSzPct val="55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4pPr>
            <a:lvl5pPr marL="2057400" indent="-228600">
              <a:spcBef>
                <a:spcPct val="20000"/>
              </a:spcBef>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9pPr>
          </a:lstStyle>
          <a:p>
            <a:pPr eaLnBrk="1" hangingPunct="1">
              <a:spcBef>
                <a:spcPct val="0"/>
              </a:spcBef>
              <a:buClrTx/>
              <a:buSzTx/>
              <a:buFontTx/>
              <a:buNone/>
            </a:pPr>
            <a:fld id="{974E7746-88C1-4C2B-8648-07D20319C226}" type="datetime4">
              <a:rPr lang="en-US" altLang="en-US" sz="1200"/>
              <a:pPr eaLnBrk="1" hangingPunct="1">
                <a:spcBef>
                  <a:spcPct val="0"/>
                </a:spcBef>
                <a:buClrTx/>
                <a:buSzTx/>
                <a:buFontTx/>
                <a:buNone/>
              </a:pPr>
              <a:t>July 23, 2018</a:t>
            </a:fld>
            <a:endParaRPr lang="en-US" altLang="en-US" sz="1200"/>
          </a:p>
        </p:txBody>
      </p:sp>
      <p:sp>
        <p:nvSpPr>
          <p:cNvPr id="20483" name="Footer Placeholder 4"/>
          <p:cNvSpPr>
            <a:spLocks noGrp="1"/>
          </p:cNvSpPr>
          <p:nvPr>
            <p:ph type="ftr" sz="quarter" idx="4294967295"/>
          </p:nvPr>
        </p:nvSpPr>
        <p:spPr bwMode="auto">
          <a:xfrm>
            <a:off x="3200400" y="6324600"/>
            <a:ext cx="2895600" cy="5334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spcBef>
                <a:spcPct val="20000"/>
              </a:spcBef>
              <a:buClr>
                <a:srgbClr val="009900"/>
              </a:buClr>
              <a:buSzPct val="60000"/>
              <a:buFont typeface="Wingdings" panose="05000000000000000000" pitchFamily="2" charset="2"/>
              <a:buChar char="n"/>
              <a:defRPr sz="2400">
                <a:solidFill>
                  <a:schemeClr val="tx1"/>
                </a:solidFill>
                <a:latin typeface="Tahoma" panose="020B0604030504040204" pitchFamily="34" charset="0"/>
                <a:cs typeface="Arial" panose="020B0604020202020204" pitchFamily="34" charset="0"/>
              </a:defRPr>
            </a:lvl1pPr>
            <a:lvl2pPr marL="742950" indent="-28575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cs typeface="Arial" panose="020B0604020202020204" pitchFamily="34" charset="0"/>
              </a:defRPr>
            </a:lvl2pPr>
            <a:lvl3pPr marL="1143000" indent="-228600">
              <a:spcBef>
                <a:spcPct val="20000"/>
              </a:spcBef>
              <a:buClr>
                <a:schemeClr val="tx1"/>
              </a:buClr>
              <a:buSzPct val="50000"/>
              <a:buFont typeface="Wingdings" panose="05000000000000000000" pitchFamily="2" charset="2"/>
              <a:buChar char="n"/>
              <a:defRPr sz="1600">
                <a:solidFill>
                  <a:schemeClr val="tx1"/>
                </a:solidFill>
                <a:latin typeface="Tahoma" panose="020B0604030504040204" pitchFamily="34" charset="0"/>
                <a:cs typeface="Arial" panose="020B0604020202020204" pitchFamily="34" charset="0"/>
              </a:defRPr>
            </a:lvl3pPr>
            <a:lvl4pPr marL="1600200" indent="-228600">
              <a:spcBef>
                <a:spcPct val="20000"/>
              </a:spcBef>
              <a:buClr>
                <a:schemeClr val="tx1"/>
              </a:buClr>
              <a:buSzPct val="55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4pPr>
            <a:lvl5pPr marL="2057400" indent="-228600">
              <a:spcBef>
                <a:spcPct val="20000"/>
              </a:spcBef>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9pPr>
          </a:lstStyle>
          <a:p>
            <a:pPr algn="ctr" eaLnBrk="1" hangingPunct="1">
              <a:spcBef>
                <a:spcPct val="0"/>
              </a:spcBef>
              <a:buClrTx/>
              <a:buSzTx/>
              <a:buFontTx/>
              <a:buNone/>
            </a:pPr>
            <a:r>
              <a:rPr lang="en-US" altLang="en-US" sz="1200"/>
              <a:t>ICS102: Expressions &amp; Assignment</a:t>
            </a:r>
          </a:p>
        </p:txBody>
      </p:sp>
      <p:sp>
        <p:nvSpPr>
          <p:cNvPr id="20484" name="Slide Number Placeholder 5"/>
          <p:cNvSpPr>
            <a:spLocks noGrp="1"/>
          </p:cNvSpPr>
          <p:nvPr>
            <p:ph type="sldNum" sz="quarter" idx="4294967295"/>
          </p:nvPr>
        </p:nvSpPr>
        <p:spPr bwMode="auto">
          <a:xfrm>
            <a:off x="7239000" y="6400800"/>
            <a:ext cx="1905000" cy="4572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spcBef>
                <a:spcPct val="20000"/>
              </a:spcBef>
              <a:buClr>
                <a:srgbClr val="009900"/>
              </a:buClr>
              <a:buSzPct val="60000"/>
              <a:buFont typeface="Wingdings" panose="05000000000000000000" pitchFamily="2" charset="2"/>
              <a:buChar char="n"/>
              <a:defRPr sz="2400">
                <a:solidFill>
                  <a:schemeClr val="tx1"/>
                </a:solidFill>
                <a:latin typeface="Tahoma" panose="020B0604030504040204" pitchFamily="34" charset="0"/>
                <a:cs typeface="Arial" panose="020B0604020202020204" pitchFamily="34" charset="0"/>
              </a:defRPr>
            </a:lvl1pPr>
            <a:lvl2pPr marL="742950" indent="-28575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cs typeface="Arial" panose="020B0604020202020204" pitchFamily="34" charset="0"/>
              </a:defRPr>
            </a:lvl2pPr>
            <a:lvl3pPr marL="1143000" indent="-228600">
              <a:spcBef>
                <a:spcPct val="20000"/>
              </a:spcBef>
              <a:buClr>
                <a:schemeClr val="tx1"/>
              </a:buClr>
              <a:buSzPct val="50000"/>
              <a:buFont typeface="Wingdings" panose="05000000000000000000" pitchFamily="2" charset="2"/>
              <a:buChar char="n"/>
              <a:defRPr sz="1600">
                <a:solidFill>
                  <a:schemeClr val="tx1"/>
                </a:solidFill>
                <a:latin typeface="Tahoma" panose="020B0604030504040204" pitchFamily="34" charset="0"/>
                <a:cs typeface="Arial" panose="020B0604020202020204" pitchFamily="34" charset="0"/>
              </a:defRPr>
            </a:lvl3pPr>
            <a:lvl4pPr marL="1600200" indent="-228600">
              <a:spcBef>
                <a:spcPct val="20000"/>
              </a:spcBef>
              <a:buClr>
                <a:schemeClr val="tx1"/>
              </a:buClr>
              <a:buSzPct val="55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4pPr>
            <a:lvl5pPr marL="2057400" indent="-228600">
              <a:spcBef>
                <a:spcPct val="20000"/>
              </a:spcBef>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9pPr>
          </a:lstStyle>
          <a:p>
            <a:pPr algn="r" eaLnBrk="1" hangingPunct="1">
              <a:spcBef>
                <a:spcPct val="0"/>
              </a:spcBef>
              <a:buClrTx/>
              <a:buSzTx/>
              <a:buFontTx/>
              <a:buNone/>
            </a:pPr>
            <a:fld id="{CC45F921-DE75-4AE1-A07F-BB8FB4099F82}" type="slidenum">
              <a:rPr lang="ar-SA" altLang="en-US" sz="1200"/>
              <a:pPr algn="r" eaLnBrk="1" hangingPunct="1">
                <a:spcBef>
                  <a:spcPct val="0"/>
                </a:spcBef>
                <a:buClrTx/>
                <a:buSzTx/>
                <a:buFontTx/>
                <a:buNone/>
              </a:pPr>
              <a:t>11</a:t>
            </a:fld>
            <a:endParaRPr lang="en-US" altLang="en-US" sz="1200"/>
          </a:p>
        </p:txBody>
      </p:sp>
      <p:sp>
        <p:nvSpPr>
          <p:cNvPr id="20485" name="Rectangle 2"/>
          <p:cNvSpPr>
            <a:spLocks noGrp="1" noChangeArrowheads="1"/>
          </p:cNvSpPr>
          <p:nvPr>
            <p:ph type="title" idx="4294967295"/>
          </p:nvPr>
        </p:nvSpPr>
        <p:spPr>
          <a:xfrm>
            <a:off x="1371600" y="0"/>
            <a:ext cx="7620000" cy="838200"/>
          </a:xfrm>
        </p:spPr>
        <p:txBody>
          <a:bodyPr/>
          <a:lstStyle/>
          <a:p>
            <a:pPr eaLnBrk="1" hangingPunct="1"/>
            <a:r>
              <a:rPr lang="en-US" altLang="en-US" sz="2400" smtClean="0"/>
              <a:t>Declaring a Variable as a Constant (Final variable)</a:t>
            </a:r>
          </a:p>
        </p:txBody>
      </p:sp>
      <p:sp>
        <p:nvSpPr>
          <p:cNvPr id="7174" name="Rectangle 3"/>
          <p:cNvSpPr>
            <a:spLocks noGrp="1" noChangeArrowheads="1"/>
          </p:cNvSpPr>
          <p:nvPr>
            <p:ph type="body" idx="4294967295"/>
          </p:nvPr>
        </p:nvSpPr>
        <p:spPr>
          <a:xfrm>
            <a:off x="762000" y="1295400"/>
            <a:ext cx="8001000" cy="5029200"/>
          </a:xfrm>
        </p:spPr>
        <p:txBody>
          <a:bodyPr/>
          <a:lstStyle/>
          <a:p>
            <a:pPr eaLnBrk="1" hangingPunct="1"/>
            <a:r>
              <a:rPr lang="en-US" altLang="en-US" sz="2000" smtClean="0"/>
              <a:t>A final variable is a variable that can be initialized only one time.</a:t>
            </a:r>
          </a:p>
          <a:p>
            <a:pPr eaLnBrk="1" hangingPunct="1"/>
            <a:r>
              <a:rPr lang="en-US" altLang="en-US" sz="2000" smtClean="0"/>
              <a:t>To declare a variable as final, add the keyword </a:t>
            </a:r>
            <a:r>
              <a:rPr lang="en-US" altLang="en-US" sz="2000" b="1" smtClean="0">
                <a:solidFill>
                  <a:srgbClr val="034CA1"/>
                </a:solidFill>
              </a:rPr>
              <a:t>final</a:t>
            </a:r>
            <a:r>
              <a:rPr lang="en-US" altLang="en-US" sz="2000" smtClean="0"/>
              <a:t> to the declaration.</a:t>
            </a:r>
          </a:p>
          <a:p>
            <a:pPr eaLnBrk="1" hangingPunct="1"/>
            <a:r>
              <a:rPr lang="en-US" altLang="en-US" sz="2000" smtClean="0"/>
              <a:t>Examples:  </a:t>
            </a:r>
          </a:p>
          <a:p>
            <a:pPr eaLnBrk="1" hangingPunct="1">
              <a:buFont typeface="Wingdings" panose="05000000000000000000" pitchFamily="2" charset="2"/>
              <a:buNone/>
            </a:pPr>
            <a:r>
              <a:rPr lang="en-US" altLang="en-US" sz="2000" smtClean="0"/>
              <a:t>               final int NUMBER_OF_HOURS_IN_A_DAY = 24;</a:t>
            </a:r>
          </a:p>
          <a:p>
            <a:pPr eaLnBrk="1" hangingPunct="1">
              <a:buFont typeface="Wingdings" panose="05000000000000000000" pitchFamily="2" charset="2"/>
              <a:buNone/>
            </a:pPr>
            <a:r>
              <a:rPr lang="en-US" altLang="en-US" sz="2000" smtClean="0"/>
              <a:t>               final double MAX_SPEED = 120.0;</a:t>
            </a:r>
          </a:p>
          <a:p>
            <a:pPr eaLnBrk="1" hangingPunct="1">
              <a:buFont typeface="Wingdings" panose="05000000000000000000" pitchFamily="2" charset="2"/>
              <a:buNone/>
            </a:pPr>
            <a:r>
              <a:rPr lang="en-US" altLang="en-US" sz="2000" smtClean="0"/>
              <a:t>               final double AGE_LIMIT;</a:t>
            </a:r>
          </a:p>
          <a:p>
            <a:pPr eaLnBrk="1" hangingPunct="1">
              <a:buFont typeface="Wingdings" panose="05000000000000000000" pitchFamily="2" charset="2"/>
              <a:buNone/>
            </a:pPr>
            <a:r>
              <a:rPr lang="en-US" altLang="en-US" sz="2000" smtClean="0"/>
              <a:t>               // . . .</a:t>
            </a:r>
          </a:p>
          <a:p>
            <a:pPr eaLnBrk="1" hangingPunct="1">
              <a:buFont typeface="Wingdings" panose="05000000000000000000" pitchFamily="2" charset="2"/>
              <a:buNone/>
            </a:pPr>
            <a:r>
              <a:rPr lang="en-US" altLang="en-US" sz="2000" smtClean="0"/>
              <a:t>               AGE_LIMIT = 18;</a:t>
            </a:r>
          </a:p>
          <a:p>
            <a:pPr eaLnBrk="1" hangingPunct="1"/>
            <a:r>
              <a:rPr lang="en-US" altLang="en-US" sz="2000" smtClean="0"/>
              <a:t>Note: If you try to change the value of a final variable you will get the compiler error:</a:t>
            </a:r>
          </a:p>
          <a:p>
            <a:pPr eaLnBrk="1" hangingPunct="1">
              <a:buFont typeface="Wingdings" panose="05000000000000000000" pitchFamily="2" charset="2"/>
              <a:buNone/>
            </a:pPr>
            <a:r>
              <a:rPr lang="en-US" altLang="en-US" sz="2000" smtClean="0"/>
              <a:t>           </a:t>
            </a:r>
            <a:r>
              <a:rPr lang="en-US" altLang="en-US" sz="2000" smtClean="0">
                <a:solidFill>
                  <a:srgbClr val="034CA1"/>
                </a:solidFill>
              </a:rPr>
              <a:t>cannot assign a value to final variable</a:t>
            </a:r>
          </a:p>
        </p:txBody>
      </p:sp>
    </p:spTree>
  </p:cSld>
  <p:clrMapOvr>
    <a:masterClrMapping/>
  </p:clrMapOvr>
  <p:transition spd="med">
    <p:wipe dir="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7174">
                                            <p:txEl>
                                              <p:pRg st="0" end="0"/>
                                            </p:txEl>
                                          </p:spTgt>
                                        </p:tgtEl>
                                        <p:attrNameLst>
                                          <p:attrName>style.visibility</p:attrName>
                                        </p:attrNameLst>
                                      </p:cBhvr>
                                      <p:to>
                                        <p:strVal val="visible"/>
                                      </p:to>
                                    </p:set>
                                    <p:animEffect transition="in" filter="slide(fromBottom)">
                                      <p:cBhvr>
                                        <p:cTn id="7" dur="1000"/>
                                        <p:tgtEl>
                                          <p:spTgt spid="7174">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2" presetClass="entr" presetSubtype="4" fill="hold" grpId="0" nodeType="clickEffect">
                                  <p:stCondLst>
                                    <p:cond delay="0"/>
                                  </p:stCondLst>
                                  <p:childTnLst>
                                    <p:set>
                                      <p:cBhvr>
                                        <p:cTn id="11" dur="1" fill="hold">
                                          <p:stCondLst>
                                            <p:cond delay="0"/>
                                          </p:stCondLst>
                                        </p:cTn>
                                        <p:tgtEl>
                                          <p:spTgt spid="7174">
                                            <p:txEl>
                                              <p:pRg st="1" end="1"/>
                                            </p:txEl>
                                          </p:spTgt>
                                        </p:tgtEl>
                                        <p:attrNameLst>
                                          <p:attrName>style.visibility</p:attrName>
                                        </p:attrNameLst>
                                      </p:cBhvr>
                                      <p:to>
                                        <p:strVal val="visible"/>
                                      </p:to>
                                    </p:set>
                                    <p:animEffect transition="in" filter="slide(fromBottom)">
                                      <p:cBhvr>
                                        <p:cTn id="12" dur="1000"/>
                                        <p:tgtEl>
                                          <p:spTgt spid="7174">
                                            <p:txEl>
                                              <p:pRg st="1" end="1"/>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2" presetClass="entr" presetSubtype="4" fill="hold" grpId="0" nodeType="clickEffect">
                                  <p:stCondLst>
                                    <p:cond delay="0"/>
                                  </p:stCondLst>
                                  <p:childTnLst>
                                    <p:set>
                                      <p:cBhvr>
                                        <p:cTn id="16" dur="1" fill="hold">
                                          <p:stCondLst>
                                            <p:cond delay="0"/>
                                          </p:stCondLst>
                                        </p:cTn>
                                        <p:tgtEl>
                                          <p:spTgt spid="7174">
                                            <p:txEl>
                                              <p:pRg st="2" end="2"/>
                                            </p:txEl>
                                          </p:spTgt>
                                        </p:tgtEl>
                                        <p:attrNameLst>
                                          <p:attrName>style.visibility</p:attrName>
                                        </p:attrNameLst>
                                      </p:cBhvr>
                                      <p:to>
                                        <p:strVal val="visible"/>
                                      </p:to>
                                    </p:set>
                                    <p:animEffect transition="in" filter="slide(fromBottom)">
                                      <p:cBhvr>
                                        <p:cTn id="17" dur="1000"/>
                                        <p:tgtEl>
                                          <p:spTgt spid="7174">
                                            <p:txEl>
                                              <p:pRg st="2" end="2"/>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12" presetClass="entr" presetSubtype="4" fill="hold" grpId="0" nodeType="clickEffect">
                                  <p:stCondLst>
                                    <p:cond delay="0"/>
                                  </p:stCondLst>
                                  <p:childTnLst>
                                    <p:set>
                                      <p:cBhvr>
                                        <p:cTn id="21" dur="1" fill="hold">
                                          <p:stCondLst>
                                            <p:cond delay="0"/>
                                          </p:stCondLst>
                                        </p:cTn>
                                        <p:tgtEl>
                                          <p:spTgt spid="7174">
                                            <p:txEl>
                                              <p:pRg st="3" end="3"/>
                                            </p:txEl>
                                          </p:spTgt>
                                        </p:tgtEl>
                                        <p:attrNameLst>
                                          <p:attrName>style.visibility</p:attrName>
                                        </p:attrNameLst>
                                      </p:cBhvr>
                                      <p:to>
                                        <p:strVal val="visible"/>
                                      </p:to>
                                    </p:set>
                                    <p:animEffect transition="in" filter="slide(fromBottom)">
                                      <p:cBhvr>
                                        <p:cTn id="22" dur="1000"/>
                                        <p:tgtEl>
                                          <p:spTgt spid="7174">
                                            <p:txEl>
                                              <p:pRg st="3" end="3"/>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12" presetClass="entr" presetSubtype="4" fill="hold" grpId="0" nodeType="clickEffect">
                                  <p:stCondLst>
                                    <p:cond delay="0"/>
                                  </p:stCondLst>
                                  <p:childTnLst>
                                    <p:set>
                                      <p:cBhvr>
                                        <p:cTn id="26" dur="1" fill="hold">
                                          <p:stCondLst>
                                            <p:cond delay="0"/>
                                          </p:stCondLst>
                                        </p:cTn>
                                        <p:tgtEl>
                                          <p:spTgt spid="7174">
                                            <p:txEl>
                                              <p:pRg st="4" end="4"/>
                                            </p:txEl>
                                          </p:spTgt>
                                        </p:tgtEl>
                                        <p:attrNameLst>
                                          <p:attrName>style.visibility</p:attrName>
                                        </p:attrNameLst>
                                      </p:cBhvr>
                                      <p:to>
                                        <p:strVal val="visible"/>
                                      </p:to>
                                    </p:set>
                                    <p:animEffect transition="in" filter="slide(fromBottom)">
                                      <p:cBhvr>
                                        <p:cTn id="27" dur="1000"/>
                                        <p:tgtEl>
                                          <p:spTgt spid="7174">
                                            <p:txEl>
                                              <p:pRg st="4" end="4"/>
                                            </p:txEl>
                                          </p:spTgt>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12" presetClass="entr" presetSubtype="4" fill="hold" grpId="0" nodeType="clickEffect">
                                  <p:stCondLst>
                                    <p:cond delay="0"/>
                                  </p:stCondLst>
                                  <p:childTnLst>
                                    <p:set>
                                      <p:cBhvr>
                                        <p:cTn id="31" dur="1" fill="hold">
                                          <p:stCondLst>
                                            <p:cond delay="0"/>
                                          </p:stCondLst>
                                        </p:cTn>
                                        <p:tgtEl>
                                          <p:spTgt spid="7174">
                                            <p:txEl>
                                              <p:pRg st="5" end="5"/>
                                            </p:txEl>
                                          </p:spTgt>
                                        </p:tgtEl>
                                        <p:attrNameLst>
                                          <p:attrName>style.visibility</p:attrName>
                                        </p:attrNameLst>
                                      </p:cBhvr>
                                      <p:to>
                                        <p:strVal val="visible"/>
                                      </p:to>
                                    </p:set>
                                    <p:animEffect transition="in" filter="slide(fromBottom)">
                                      <p:cBhvr>
                                        <p:cTn id="32" dur="1000"/>
                                        <p:tgtEl>
                                          <p:spTgt spid="7174">
                                            <p:txEl>
                                              <p:pRg st="5" end="5"/>
                                            </p:txEl>
                                          </p:spTgt>
                                        </p:tgtEl>
                                      </p:cBhvr>
                                    </p:animEffect>
                                  </p:childTnLst>
                                </p:cTn>
                              </p:par>
                            </p:childTnLst>
                          </p:cTn>
                        </p:par>
                      </p:childTnLst>
                    </p:cTn>
                  </p:par>
                  <p:par>
                    <p:cTn id="33" fill="hold" nodeType="clickPar">
                      <p:stCondLst>
                        <p:cond delay="indefinite"/>
                      </p:stCondLst>
                      <p:childTnLst>
                        <p:par>
                          <p:cTn id="34" fill="hold" nodeType="withGroup">
                            <p:stCondLst>
                              <p:cond delay="0"/>
                            </p:stCondLst>
                            <p:childTnLst>
                              <p:par>
                                <p:cTn id="35" presetID="12" presetClass="entr" presetSubtype="4" fill="hold" grpId="0" nodeType="clickEffect">
                                  <p:stCondLst>
                                    <p:cond delay="0"/>
                                  </p:stCondLst>
                                  <p:childTnLst>
                                    <p:set>
                                      <p:cBhvr>
                                        <p:cTn id="36" dur="1" fill="hold">
                                          <p:stCondLst>
                                            <p:cond delay="0"/>
                                          </p:stCondLst>
                                        </p:cTn>
                                        <p:tgtEl>
                                          <p:spTgt spid="7174">
                                            <p:txEl>
                                              <p:pRg st="6" end="6"/>
                                            </p:txEl>
                                          </p:spTgt>
                                        </p:tgtEl>
                                        <p:attrNameLst>
                                          <p:attrName>style.visibility</p:attrName>
                                        </p:attrNameLst>
                                      </p:cBhvr>
                                      <p:to>
                                        <p:strVal val="visible"/>
                                      </p:to>
                                    </p:set>
                                    <p:animEffect transition="in" filter="slide(fromBottom)">
                                      <p:cBhvr>
                                        <p:cTn id="37" dur="1000"/>
                                        <p:tgtEl>
                                          <p:spTgt spid="7174">
                                            <p:txEl>
                                              <p:pRg st="6" end="6"/>
                                            </p:txEl>
                                          </p:spTgt>
                                        </p:tgtEl>
                                      </p:cBhvr>
                                    </p:animEffect>
                                  </p:childTnLst>
                                </p:cTn>
                              </p:par>
                            </p:childTnLst>
                          </p:cTn>
                        </p:par>
                      </p:childTnLst>
                    </p:cTn>
                  </p:par>
                  <p:par>
                    <p:cTn id="38" fill="hold" nodeType="clickPar">
                      <p:stCondLst>
                        <p:cond delay="indefinite"/>
                      </p:stCondLst>
                      <p:childTnLst>
                        <p:par>
                          <p:cTn id="39" fill="hold" nodeType="withGroup">
                            <p:stCondLst>
                              <p:cond delay="0"/>
                            </p:stCondLst>
                            <p:childTnLst>
                              <p:par>
                                <p:cTn id="40" presetID="12" presetClass="entr" presetSubtype="4" fill="hold" grpId="0" nodeType="clickEffect">
                                  <p:stCondLst>
                                    <p:cond delay="0"/>
                                  </p:stCondLst>
                                  <p:childTnLst>
                                    <p:set>
                                      <p:cBhvr>
                                        <p:cTn id="41" dur="1" fill="hold">
                                          <p:stCondLst>
                                            <p:cond delay="0"/>
                                          </p:stCondLst>
                                        </p:cTn>
                                        <p:tgtEl>
                                          <p:spTgt spid="7174">
                                            <p:txEl>
                                              <p:pRg st="7" end="7"/>
                                            </p:txEl>
                                          </p:spTgt>
                                        </p:tgtEl>
                                        <p:attrNameLst>
                                          <p:attrName>style.visibility</p:attrName>
                                        </p:attrNameLst>
                                      </p:cBhvr>
                                      <p:to>
                                        <p:strVal val="visible"/>
                                      </p:to>
                                    </p:set>
                                    <p:animEffect transition="in" filter="slide(fromBottom)">
                                      <p:cBhvr>
                                        <p:cTn id="42" dur="1000"/>
                                        <p:tgtEl>
                                          <p:spTgt spid="7174">
                                            <p:txEl>
                                              <p:pRg st="7" end="7"/>
                                            </p:txEl>
                                          </p:spTgt>
                                        </p:tgtEl>
                                      </p:cBhvr>
                                    </p:animEffect>
                                  </p:childTnLst>
                                </p:cTn>
                              </p:par>
                            </p:childTnLst>
                          </p:cTn>
                        </p:par>
                      </p:childTnLst>
                    </p:cTn>
                  </p:par>
                  <p:par>
                    <p:cTn id="43" fill="hold" nodeType="clickPar">
                      <p:stCondLst>
                        <p:cond delay="indefinite"/>
                      </p:stCondLst>
                      <p:childTnLst>
                        <p:par>
                          <p:cTn id="44" fill="hold" nodeType="withGroup">
                            <p:stCondLst>
                              <p:cond delay="0"/>
                            </p:stCondLst>
                            <p:childTnLst>
                              <p:par>
                                <p:cTn id="45" presetID="12" presetClass="entr" presetSubtype="4" fill="hold" grpId="0" nodeType="clickEffect">
                                  <p:stCondLst>
                                    <p:cond delay="0"/>
                                  </p:stCondLst>
                                  <p:childTnLst>
                                    <p:set>
                                      <p:cBhvr>
                                        <p:cTn id="46" dur="1" fill="hold">
                                          <p:stCondLst>
                                            <p:cond delay="0"/>
                                          </p:stCondLst>
                                        </p:cTn>
                                        <p:tgtEl>
                                          <p:spTgt spid="7174">
                                            <p:txEl>
                                              <p:pRg st="8" end="8"/>
                                            </p:txEl>
                                          </p:spTgt>
                                        </p:tgtEl>
                                        <p:attrNameLst>
                                          <p:attrName>style.visibility</p:attrName>
                                        </p:attrNameLst>
                                      </p:cBhvr>
                                      <p:to>
                                        <p:strVal val="visible"/>
                                      </p:to>
                                    </p:set>
                                    <p:animEffect transition="in" filter="slide(fromBottom)">
                                      <p:cBhvr>
                                        <p:cTn id="47" dur="1000"/>
                                        <p:tgtEl>
                                          <p:spTgt spid="7174">
                                            <p:txEl>
                                              <p:pRg st="8" end="8"/>
                                            </p:txEl>
                                          </p:spTgt>
                                        </p:tgtEl>
                                      </p:cBhvr>
                                    </p:animEffect>
                                  </p:childTnLst>
                                </p:cTn>
                              </p:par>
                            </p:childTnLst>
                          </p:cTn>
                        </p:par>
                      </p:childTnLst>
                    </p:cTn>
                  </p:par>
                  <p:par>
                    <p:cTn id="48" fill="hold" nodeType="clickPar">
                      <p:stCondLst>
                        <p:cond delay="indefinite"/>
                      </p:stCondLst>
                      <p:childTnLst>
                        <p:par>
                          <p:cTn id="49" fill="hold" nodeType="withGroup">
                            <p:stCondLst>
                              <p:cond delay="0"/>
                            </p:stCondLst>
                            <p:childTnLst>
                              <p:par>
                                <p:cTn id="50" presetID="12" presetClass="entr" presetSubtype="4" fill="hold" grpId="0" nodeType="clickEffect">
                                  <p:stCondLst>
                                    <p:cond delay="0"/>
                                  </p:stCondLst>
                                  <p:childTnLst>
                                    <p:set>
                                      <p:cBhvr>
                                        <p:cTn id="51" dur="1" fill="hold">
                                          <p:stCondLst>
                                            <p:cond delay="0"/>
                                          </p:stCondLst>
                                        </p:cTn>
                                        <p:tgtEl>
                                          <p:spTgt spid="7174">
                                            <p:txEl>
                                              <p:pRg st="9" end="9"/>
                                            </p:txEl>
                                          </p:spTgt>
                                        </p:tgtEl>
                                        <p:attrNameLst>
                                          <p:attrName>style.visibility</p:attrName>
                                        </p:attrNameLst>
                                      </p:cBhvr>
                                      <p:to>
                                        <p:strVal val="visible"/>
                                      </p:to>
                                    </p:set>
                                    <p:animEffect transition="in" filter="slide(fromBottom)">
                                      <p:cBhvr>
                                        <p:cTn id="52" dur="1000"/>
                                        <p:tgtEl>
                                          <p:spTgt spid="7174">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74" grpId="0" build="p"/>
    </p:bldLst>
  </p:timing>
</p:sld>
</file>

<file path=ppt/slides/slide1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1506" name="Date Placeholder 3"/>
          <p:cNvSpPr>
            <a:spLocks noGrp="1"/>
          </p:cNvSpPr>
          <p:nvPr>
            <p:ph type="dt" sz="quarter" idx="4294967295"/>
          </p:nvPr>
        </p:nvSpPr>
        <p:spPr bwMode="auto">
          <a:xfrm>
            <a:off x="152400" y="6324600"/>
            <a:ext cx="1905000" cy="5334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spcBef>
                <a:spcPct val="20000"/>
              </a:spcBef>
              <a:buClr>
                <a:srgbClr val="009900"/>
              </a:buClr>
              <a:buSzPct val="60000"/>
              <a:buFont typeface="Wingdings" panose="05000000000000000000" pitchFamily="2" charset="2"/>
              <a:buChar char="n"/>
              <a:defRPr sz="2400">
                <a:solidFill>
                  <a:schemeClr val="tx1"/>
                </a:solidFill>
                <a:latin typeface="Tahoma" panose="020B0604030504040204" pitchFamily="34" charset="0"/>
                <a:cs typeface="Arial" panose="020B0604020202020204" pitchFamily="34" charset="0"/>
              </a:defRPr>
            </a:lvl1pPr>
            <a:lvl2pPr marL="742950" indent="-28575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cs typeface="Arial" panose="020B0604020202020204" pitchFamily="34" charset="0"/>
              </a:defRPr>
            </a:lvl2pPr>
            <a:lvl3pPr marL="1143000" indent="-228600">
              <a:spcBef>
                <a:spcPct val="20000"/>
              </a:spcBef>
              <a:buClr>
                <a:schemeClr val="tx1"/>
              </a:buClr>
              <a:buSzPct val="50000"/>
              <a:buFont typeface="Wingdings" panose="05000000000000000000" pitchFamily="2" charset="2"/>
              <a:buChar char="n"/>
              <a:defRPr sz="1600">
                <a:solidFill>
                  <a:schemeClr val="tx1"/>
                </a:solidFill>
                <a:latin typeface="Tahoma" panose="020B0604030504040204" pitchFamily="34" charset="0"/>
                <a:cs typeface="Arial" panose="020B0604020202020204" pitchFamily="34" charset="0"/>
              </a:defRPr>
            </a:lvl3pPr>
            <a:lvl4pPr marL="1600200" indent="-228600">
              <a:spcBef>
                <a:spcPct val="20000"/>
              </a:spcBef>
              <a:buClr>
                <a:schemeClr val="tx1"/>
              </a:buClr>
              <a:buSzPct val="55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4pPr>
            <a:lvl5pPr marL="2057400" indent="-228600">
              <a:spcBef>
                <a:spcPct val="20000"/>
              </a:spcBef>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9pPr>
          </a:lstStyle>
          <a:p>
            <a:pPr eaLnBrk="1" hangingPunct="1">
              <a:spcBef>
                <a:spcPct val="0"/>
              </a:spcBef>
              <a:buClrTx/>
              <a:buSzTx/>
              <a:buFontTx/>
              <a:buNone/>
            </a:pPr>
            <a:fld id="{64F77DD0-D858-45B3-936B-ED1E54DEFAFB}" type="datetime4">
              <a:rPr lang="en-US" altLang="en-US" sz="1200"/>
              <a:pPr eaLnBrk="1" hangingPunct="1">
                <a:spcBef>
                  <a:spcPct val="0"/>
                </a:spcBef>
                <a:buClrTx/>
                <a:buSzTx/>
                <a:buFontTx/>
                <a:buNone/>
              </a:pPr>
              <a:t>July 23, 2018</a:t>
            </a:fld>
            <a:endParaRPr lang="en-US" altLang="en-US" sz="1200"/>
          </a:p>
        </p:txBody>
      </p:sp>
      <p:sp>
        <p:nvSpPr>
          <p:cNvPr id="21507" name="Footer Placeholder 4"/>
          <p:cNvSpPr>
            <a:spLocks noGrp="1"/>
          </p:cNvSpPr>
          <p:nvPr>
            <p:ph type="ftr" sz="quarter" idx="4294967295"/>
          </p:nvPr>
        </p:nvSpPr>
        <p:spPr bwMode="auto">
          <a:xfrm>
            <a:off x="3200400" y="6324600"/>
            <a:ext cx="2895600" cy="5334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spcBef>
                <a:spcPct val="20000"/>
              </a:spcBef>
              <a:buClr>
                <a:srgbClr val="009900"/>
              </a:buClr>
              <a:buSzPct val="60000"/>
              <a:buFont typeface="Wingdings" panose="05000000000000000000" pitchFamily="2" charset="2"/>
              <a:buChar char="n"/>
              <a:defRPr sz="2400">
                <a:solidFill>
                  <a:schemeClr val="tx1"/>
                </a:solidFill>
                <a:latin typeface="Tahoma" panose="020B0604030504040204" pitchFamily="34" charset="0"/>
                <a:cs typeface="Arial" panose="020B0604020202020204" pitchFamily="34" charset="0"/>
              </a:defRPr>
            </a:lvl1pPr>
            <a:lvl2pPr marL="742950" indent="-28575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cs typeface="Arial" panose="020B0604020202020204" pitchFamily="34" charset="0"/>
              </a:defRPr>
            </a:lvl2pPr>
            <a:lvl3pPr marL="1143000" indent="-228600">
              <a:spcBef>
                <a:spcPct val="20000"/>
              </a:spcBef>
              <a:buClr>
                <a:schemeClr val="tx1"/>
              </a:buClr>
              <a:buSzPct val="50000"/>
              <a:buFont typeface="Wingdings" panose="05000000000000000000" pitchFamily="2" charset="2"/>
              <a:buChar char="n"/>
              <a:defRPr sz="1600">
                <a:solidFill>
                  <a:schemeClr val="tx1"/>
                </a:solidFill>
                <a:latin typeface="Tahoma" panose="020B0604030504040204" pitchFamily="34" charset="0"/>
                <a:cs typeface="Arial" panose="020B0604020202020204" pitchFamily="34" charset="0"/>
              </a:defRPr>
            </a:lvl3pPr>
            <a:lvl4pPr marL="1600200" indent="-228600">
              <a:spcBef>
                <a:spcPct val="20000"/>
              </a:spcBef>
              <a:buClr>
                <a:schemeClr val="tx1"/>
              </a:buClr>
              <a:buSzPct val="55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4pPr>
            <a:lvl5pPr marL="2057400" indent="-228600">
              <a:spcBef>
                <a:spcPct val="20000"/>
              </a:spcBef>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9pPr>
          </a:lstStyle>
          <a:p>
            <a:pPr algn="ctr" eaLnBrk="1" hangingPunct="1">
              <a:spcBef>
                <a:spcPct val="0"/>
              </a:spcBef>
              <a:buClrTx/>
              <a:buSzTx/>
              <a:buFontTx/>
              <a:buNone/>
            </a:pPr>
            <a:r>
              <a:rPr lang="en-US" altLang="en-US" sz="1200"/>
              <a:t>ICS102: Expressions &amp; Assignment</a:t>
            </a:r>
          </a:p>
        </p:txBody>
      </p:sp>
      <p:sp>
        <p:nvSpPr>
          <p:cNvPr id="21508" name="Slide Number Placeholder 5"/>
          <p:cNvSpPr>
            <a:spLocks noGrp="1"/>
          </p:cNvSpPr>
          <p:nvPr>
            <p:ph type="sldNum" sz="quarter" idx="4294967295"/>
          </p:nvPr>
        </p:nvSpPr>
        <p:spPr bwMode="auto">
          <a:xfrm>
            <a:off x="7239000" y="6400800"/>
            <a:ext cx="1905000" cy="4572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spcBef>
                <a:spcPct val="20000"/>
              </a:spcBef>
              <a:buClr>
                <a:srgbClr val="009900"/>
              </a:buClr>
              <a:buSzPct val="60000"/>
              <a:buFont typeface="Wingdings" panose="05000000000000000000" pitchFamily="2" charset="2"/>
              <a:buChar char="n"/>
              <a:defRPr sz="2400">
                <a:solidFill>
                  <a:schemeClr val="tx1"/>
                </a:solidFill>
                <a:latin typeface="Tahoma" panose="020B0604030504040204" pitchFamily="34" charset="0"/>
                <a:cs typeface="Arial" panose="020B0604020202020204" pitchFamily="34" charset="0"/>
              </a:defRPr>
            </a:lvl1pPr>
            <a:lvl2pPr marL="742950" indent="-28575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cs typeface="Arial" panose="020B0604020202020204" pitchFamily="34" charset="0"/>
              </a:defRPr>
            </a:lvl2pPr>
            <a:lvl3pPr marL="1143000" indent="-228600">
              <a:spcBef>
                <a:spcPct val="20000"/>
              </a:spcBef>
              <a:buClr>
                <a:schemeClr val="tx1"/>
              </a:buClr>
              <a:buSzPct val="50000"/>
              <a:buFont typeface="Wingdings" panose="05000000000000000000" pitchFamily="2" charset="2"/>
              <a:buChar char="n"/>
              <a:defRPr sz="1600">
                <a:solidFill>
                  <a:schemeClr val="tx1"/>
                </a:solidFill>
                <a:latin typeface="Tahoma" panose="020B0604030504040204" pitchFamily="34" charset="0"/>
                <a:cs typeface="Arial" panose="020B0604020202020204" pitchFamily="34" charset="0"/>
              </a:defRPr>
            </a:lvl3pPr>
            <a:lvl4pPr marL="1600200" indent="-228600">
              <a:spcBef>
                <a:spcPct val="20000"/>
              </a:spcBef>
              <a:buClr>
                <a:schemeClr val="tx1"/>
              </a:buClr>
              <a:buSzPct val="55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4pPr>
            <a:lvl5pPr marL="2057400" indent="-228600">
              <a:spcBef>
                <a:spcPct val="20000"/>
              </a:spcBef>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9pPr>
          </a:lstStyle>
          <a:p>
            <a:pPr algn="r" eaLnBrk="1" hangingPunct="1">
              <a:spcBef>
                <a:spcPct val="0"/>
              </a:spcBef>
              <a:buClrTx/>
              <a:buSzTx/>
              <a:buFontTx/>
              <a:buNone/>
            </a:pPr>
            <a:fld id="{2B5B3DAB-04C1-434F-9B83-1757A2D0FB9A}" type="slidenum">
              <a:rPr lang="ar-SA" altLang="en-US" sz="1200"/>
              <a:pPr algn="r" eaLnBrk="1" hangingPunct="1">
                <a:spcBef>
                  <a:spcPct val="0"/>
                </a:spcBef>
                <a:buClrTx/>
                <a:buSzTx/>
                <a:buFontTx/>
                <a:buNone/>
              </a:pPr>
              <a:t>12</a:t>
            </a:fld>
            <a:endParaRPr lang="en-US" altLang="en-US" sz="1200"/>
          </a:p>
        </p:txBody>
      </p:sp>
      <p:sp>
        <p:nvSpPr>
          <p:cNvPr id="21509" name="Rectangle 2"/>
          <p:cNvSpPr>
            <a:spLocks noGrp="1" noChangeArrowheads="1"/>
          </p:cNvSpPr>
          <p:nvPr>
            <p:ph type="title" idx="4294967295"/>
          </p:nvPr>
        </p:nvSpPr>
        <p:spPr>
          <a:xfrm>
            <a:off x="1295400" y="152400"/>
            <a:ext cx="7620000" cy="623888"/>
          </a:xfrm>
        </p:spPr>
        <p:txBody>
          <a:bodyPr/>
          <a:lstStyle/>
          <a:p>
            <a:pPr eaLnBrk="1" hangingPunct="1"/>
            <a:r>
              <a:rPr lang="en-US" altLang="en-US" smtClean="0"/>
              <a:t>Numeric Constants (Numeric literals)</a:t>
            </a:r>
            <a:endParaRPr lang="en-US" altLang="en-US" smtClean="0">
              <a:solidFill>
                <a:schemeClr val="bg1"/>
              </a:solidFill>
            </a:endParaRPr>
          </a:p>
        </p:txBody>
      </p:sp>
      <p:sp>
        <p:nvSpPr>
          <p:cNvPr id="16390" name="Rectangle 3"/>
          <p:cNvSpPr>
            <a:spLocks noGrp="1" noChangeArrowheads="1"/>
          </p:cNvSpPr>
          <p:nvPr>
            <p:ph type="body" idx="4294967295"/>
          </p:nvPr>
        </p:nvSpPr>
        <p:spPr>
          <a:xfrm>
            <a:off x="685800" y="1143000"/>
            <a:ext cx="7659688" cy="609600"/>
          </a:xfrm>
        </p:spPr>
        <p:txBody>
          <a:bodyPr/>
          <a:lstStyle/>
          <a:p>
            <a:pPr eaLnBrk="1" hangingPunct="1">
              <a:lnSpc>
                <a:spcPct val="80000"/>
              </a:lnSpc>
            </a:pPr>
            <a:r>
              <a:rPr lang="en-US" altLang="en-US" sz="2000" smtClean="0"/>
              <a:t>An integer literal is of type long if it ends with the letter L or l; otherwise it is of type int.</a:t>
            </a:r>
            <a:endParaRPr lang="en-US" altLang="en-US" smtClean="0">
              <a:solidFill>
                <a:srgbClr val="034CA1"/>
              </a:solidFill>
              <a:latin typeface="Comic Sans MS" panose="030F0702030302020204" pitchFamily="66" charset="0"/>
              <a:cs typeface="Tahoma" panose="020B0604030504040204" pitchFamily="34" charset="0"/>
            </a:endParaRPr>
          </a:p>
        </p:txBody>
      </p:sp>
      <p:sp>
        <p:nvSpPr>
          <p:cNvPr id="7" name="TextBox 6"/>
          <p:cNvSpPr txBox="1">
            <a:spLocks noChangeArrowheads="1"/>
          </p:cNvSpPr>
          <p:nvPr/>
        </p:nvSpPr>
        <p:spPr bwMode="auto">
          <a:xfrm>
            <a:off x="685800" y="2133600"/>
            <a:ext cx="8153400" cy="101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rgbClr val="009900"/>
              </a:buClr>
              <a:buSzPct val="60000"/>
              <a:buFont typeface="Wingdings" panose="05000000000000000000" pitchFamily="2" charset="2"/>
              <a:buChar char="n"/>
              <a:defRPr sz="2400">
                <a:solidFill>
                  <a:schemeClr val="tx1"/>
                </a:solidFill>
                <a:latin typeface="Tahoma" panose="020B0604030504040204" pitchFamily="34" charset="0"/>
                <a:cs typeface="Arial" panose="020B0604020202020204" pitchFamily="34" charset="0"/>
              </a:defRPr>
            </a:lvl1pPr>
            <a:lvl2pPr marL="742950" indent="-28575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cs typeface="Arial" panose="020B0604020202020204" pitchFamily="34" charset="0"/>
              </a:defRPr>
            </a:lvl2pPr>
            <a:lvl3pPr marL="1143000" indent="-228600">
              <a:spcBef>
                <a:spcPct val="20000"/>
              </a:spcBef>
              <a:buClr>
                <a:schemeClr val="tx1"/>
              </a:buClr>
              <a:buSzPct val="50000"/>
              <a:buFont typeface="Wingdings" panose="05000000000000000000" pitchFamily="2" charset="2"/>
              <a:buChar char="n"/>
              <a:defRPr sz="1600">
                <a:solidFill>
                  <a:schemeClr val="tx1"/>
                </a:solidFill>
                <a:latin typeface="Tahoma" panose="020B0604030504040204" pitchFamily="34" charset="0"/>
                <a:cs typeface="Arial" panose="020B0604020202020204" pitchFamily="34" charset="0"/>
              </a:defRPr>
            </a:lvl3pPr>
            <a:lvl4pPr marL="1600200" indent="-228600">
              <a:spcBef>
                <a:spcPct val="20000"/>
              </a:spcBef>
              <a:buClr>
                <a:schemeClr val="tx1"/>
              </a:buClr>
              <a:buSzPct val="55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4pPr>
            <a:lvl5pPr marL="2057400" indent="-228600">
              <a:spcBef>
                <a:spcPct val="20000"/>
              </a:spcBef>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9pPr>
          </a:lstStyle>
          <a:p>
            <a:pPr eaLnBrk="1" hangingPunct="1">
              <a:spcBef>
                <a:spcPct val="0"/>
              </a:spcBef>
              <a:buClr>
                <a:srgbClr val="00CC00"/>
              </a:buClr>
              <a:buSzTx/>
              <a:buFont typeface="Wingdings" panose="05000000000000000000" pitchFamily="2" charset="2"/>
              <a:buChar char="§"/>
            </a:pPr>
            <a:r>
              <a:rPr lang="en-US" altLang="en-US" sz="2000"/>
              <a:t>   A floating-point literal is of type float if it ends with the letter F or f;</a:t>
            </a:r>
          </a:p>
          <a:p>
            <a:pPr eaLnBrk="1" hangingPunct="1">
              <a:spcBef>
                <a:spcPct val="0"/>
              </a:spcBef>
              <a:buClr>
                <a:srgbClr val="00CC00"/>
              </a:buClr>
              <a:buSzTx/>
              <a:buFontTx/>
              <a:buNone/>
            </a:pPr>
            <a:r>
              <a:rPr lang="en-US" altLang="en-US" sz="2000"/>
              <a:t>    otherwise its type is double and it can optionally end with the letter</a:t>
            </a:r>
          </a:p>
          <a:p>
            <a:pPr eaLnBrk="1" hangingPunct="1">
              <a:spcBef>
                <a:spcPct val="0"/>
              </a:spcBef>
              <a:buClr>
                <a:srgbClr val="00CC00"/>
              </a:buClr>
              <a:buSzTx/>
              <a:buFontTx/>
              <a:buNone/>
            </a:pPr>
            <a:r>
              <a:rPr lang="en-US" altLang="en-US" sz="2000"/>
              <a:t>    D or d.</a:t>
            </a:r>
          </a:p>
        </p:txBody>
      </p:sp>
      <p:sp>
        <p:nvSpPr>
          <p:cNvPr id="8" name="TextBox 7"/>
          <p:cNvSpPr txBox="1">
            <a:spLocks noChangeArrowheads="1"/>
          </p:cNvSpPr>
          <p:nvPr/>
        </p:nvSpPr>
        <p:spPr bwMode="auto">
          <a:xfrm>
            <a:off x="685800" y="3352800"/>
            <a:ext cx="8001000"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rgbClr val="009900"/>
              </a:buClr>
              <a:buSzPct val="60000"/>
              <a:buFont typeface="Wingdings" panose="05000000000000000000" pitchFamily="2" charset="2"/>
              <a:buChar char="n"/>
              <a:defRPr sz="2400">
                <a:solidFill>
                  <a:schemeClr val="tx1"/>
                </a:solidFill>
                <a:latin typeface="Tahoma" panose="020B0604030504040204" pitchFamily="34" charset="0"/>
                <a:cs typeface="Arial" panose="020B0604020202020204" pitchFamily="34" charset="0"/>
              </a:defRPr>
            </a:lvl1pPr>
            <a:lvl2pPr marL="742950" indent="-28575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cs typeface="Arial" panose="020B0604020202020204" pitchFamily="34" charset="0"/>
              </a:defRPr>
            </a:lvl2pPr>
            <a:lvl3pPr marL="1143000" indent="-228600">
              <a:spcBef>
                <a:spcPct val="20000"/>
              </a:spcBef>
              <a:buClr>
                <a:schemeClr val="tx1"/>
              </a:buClr>
              <a:buSzPct val="50000"/>
              <a:buFont typeface="Wingdings" panose="05000000000000000000" pitchFamily="2" charset="2"/>
              <a:buChar char="n"/>
              <a:defRPr sz="1600">
                <a:solidFill>
                  <a:schemeClr val="tx1"/>
                </a:solidFill>
                <a:latin typeface="Tahoma" panose="020B0604030504040204" pitchFamily="34" charset="0"/>
                <a:cs typeface="Arial" panose="020B0604020202020204" pitchFamily="34" charset="0"/>
              </a:defRPr>
            </a:lvl3pPr>
            <a:lvl4pPr marL="1600200" indent="-228600">
              <a:spcBef>
                <a:spcPct val="20000"/>
              </a:spcBef>
              <a:buClr>
                <a:schemeClr val="tx1"/>
              </a:buClr>
              <a:buSzPct val="55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4pPr>
            <a:lvl5pPr marL="2057400" indent="-228600">
              <a:spcBef>
                <a:spcPct val="20000"/>
              </a:spcBef>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9pPr>
          </a:lstStyle>
          <a:p>
            <a:pPr eaLnBrk="1" hangingPunct="1">
              <a:spcBef>
                <a:spcPct val="0"/>
              </a:spcBef>
              <a:buSzTx/>
              <a:buFont typeface="Wingdings" panose="05000000000000000000" pitchFamily="2" charset="2"/>
              <a:buChar char="§"/>
            </a:pPr>
            <a:r>
              <a:rPr lang="en-US" altLang="en-US" sz="2000"/>
              <a:t> The floating point types (float and double) can also be expressed</a:t>
            </a:r>
          </a:p>
          <a:p>
            <a:pPr eaLnBrk="1" hangingPunct="1">
              <a:spcBef>
                <a:spcPct val="0"/>
              </a:spcBef>
              <a:buSzTx/>
              <a:buFontTx/>
              <a:buNone/>
            </a:pPr>
            <a:r>
              <a:rPr lang="en-US" altLang="en-US" sz="2000"/>
              <a:t>   using E or e (for scientific notation) </a:t>
            </a:r>
          </a:p>
        </p:txBody>
      </p:sp>
      <p:sp>
        <p:nvSpPr>
          <p:cNvPr id="9" name="TextBox 8"/>
          <p:cNvSpPr txBox="1">
            <a:spLocks noChangeArrowheads="1"/>
          </p:cNvSpPr>
          <p:nvPr/>
        </p:nvSpPr>
        <p:spPr bwMode="auto">
          <a:xfrm>
            <a:off x="685800" y="4572000"/>
            <a:ext cx="8001000"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rgbClr val="009900"/>
              </a:buClr>
              <a:buSzPct val="60000"/>
              <a:buFont typeface="Wingdings" panose="05000000000000000000" pitchFamily="2" charset="2"/>
              <a:buChar char="n"/>
              <a:defRPr sz="2400">
                <a:solidFill>
                  <a:schemeClr val="tx1"/>
                </a:solidFill>
                <a:latin typeface="Tahoma" panose="020B0604030504040204" pitchFamily="34" charset="0"/>
                <a:cs typeface="Arial" panose="020B0604020202020204" pitchFamily="34" charset="0"/>
              </a:defRPr>
            </a:lvl1pPr>
            <a:lvl2pPr marL="742950" indent="-28575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cs typeface="Arial" panose="020B0604020202020204" pitchFamily="34" charset="0"/>
              </a:defRPr>
            </a:lvl2pPr>
            <a:lvl3pPr marL="1143000" indent="-228600">
              <a:spcBef>
                <a:spcPct val="20000"/>
              </a:spcBef>
              <a:buClr>
                <a:schemeClr val="tx1"/>
              </a:buClr>
              <a:buSzPct val="50000"/>
              <a:buFont typeface="Wingdings" panose="05000000000000000000" pitchFamily="2" charset="2"/>
              <a:buChar char="n"/>
              <a:defRPr sz="1600">
                <a:solidFill>
                  <a:schemeClr val="tx1"/>
                </a:solidFill>
                <a:latin typeface="Tahoma" panose="020B0604030504040204" pitchFamily="34" charset="0"/>
                <a:cs typeface="Arial" panose="020B0604020202020204" pitchFamily="34" charset="0"/>
              </a:defRPr>
            </a:lvl3pPr>
            <a:lvl4pPr marL="1600200" indent="-228600">
              <a:spcBef>
                <a:spcPct val="20000"/>
              </a:spcBef>
              <a:buClr>
                <a:schemeClr val="tx1"/>
              </a:buClr>
              <a:buSzPct val="55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4pPr>
            <a:lvl5pPr marL="2057400" indent="-228600">
              <a:spcBef>
                <a:spcPct val="20000"/>
              </a:spcBef>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9pPr>
          </a:lstStyle>
          <a:p>
            <a:pPr eaLnBrk="1" hangingPunct="1">
              <a:spcBef>
                <a:spcPct val="0"/>
              </a:spcBef>
              <a:buSzTx/>
              <a:buFont typeface="Wingdings" panose="05000000000000000000" pitchFamily="2" charset="2"/>
              <a:buChar char="§"/>
            </a:pPr>
            <a:r>
              <a:rPr lang="en-US" altLang="en-US" sz="2000"/>
              <a:t> In Java SE 7 and later, any number of underscore characters (_)</a:t>
            </a:r>
          </a:p>
          <a:p>
            <a:pPr eaLnBrk="1" hangingPunct="1">
              <a:spcBef>
                <a:spcPct val="0"/>
              </a:spcBef>
              <a:buSzTx/>
              <a:buFontTx/>
              <a:buNone/>
            </a:pPr>
            <a:r>
              <a:rPr lang="en-US" altLang="en-US" sz="2000"/>
              <a:t>   can appear anywhere between digits in a numerical literal.</a:t>
            </a:r>
          </a:p>
        </p:txBody>
      </p:sp>
      <p:sp>
        <p:nvSpPr>
          <p:cNvPr id="10" name="TextBox 9"/>
          <p:cNvSpPr txBox="1">
            <a:spLocks noChangeArrowheads="1"/>
          </p:cNvSpPr>
          <p:nvPr/>
        </p:nvSpPr>
        <p:spPr bwMode="auto">
          <a:xfrm>
            <a:off x="2057400" y="1752600"/>
            <a:ext cx="27432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rgbClr val="009900"/>
              </a:buClr>
              <a:buSzPct val="60000"/>
              <a:buFont typeface="Wingdings" panose="05000000000000000000" pitchFamily="2" charset="2"/>
              <a:buChar char="n"/>
              <a:defRPr sz="2400">
                <a:solidFill>
                  <a:schemeClr val="tx1"/>
                </a:solidFill>
                <a:latin typeface="Tahoma" panose="020B0604030504040204" pitchFamily="34" charset="0"/>
                <a:cs typeface="Arial" panose="020B0604020202020204" pitchFamily="34" charset="0"/>
              </a:defRPr>
            </a:lvl1pPr>
            <a:lvl2pPr marL="742950" indent="-28575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cs typeface="Arial" panose="020B0604020202020204" pitchFamily="34" charset="0"/>
              </a:defRPr>
            </a:lvl2pPr>
            <a:lvl3pPr marL="1143000" indent="-228600">
              <a:spcBef>
                <a:spcPct val="20000"/>
              </a:spcBef>
              <a:buClr>
                <a:schemeClr val="tx1"/>
              </a:buClr>
              <a:buSzPct val="50000"/>
              <a:buFont typeface="Wingdings" panose="05000000000000000000" pitchFamily="2" charset="2"/>
              <a:buChar char="n"/>
              <a:defRPr sz="1600">
                <a:solidFill>
                  <a:schemeClr val="tx1"/>
                </a:solidFill>
                <a:latin typeface="Tahoma" panose="020B0604030504040204" pitchFamily="34" charset="0"/>
                <a:cs typeface="Arial" panose="020B0604020202020204" pitchFamily="34" charset="0"/>
              </a:defRPr>
            </a:lvl3pPr>
            <a:lvl4pPr marL="1600200" indent="-228600">
              <a:spcBef>
                <a:spcPct val="20000"/>
              </a:spcBef>
              <a:buClr>
                <a:schemeClr val="tx1"/>
              </a:buClr>
              <a:buSzPct val="55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4pPr>
            <a:lvl5pPr marL="2057400" indent="-228600">
              <a:spcBef>
                <a:spcPct val="20000"/>
              </a:spcBef>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9pPr>
          </a:lstStyle>
          <a:p>
            <a:pPr eaLnBrk="1" hangingPunct="1">
              <a:spcBef>
                <a:spcPct val="0"/>
              </a:spcBef>
              <a:buClrTx/>
              <a:buSzTx/>
              <a:buFontTx/>
              <a:buNone/>
            </a:pPr>
            <a:r>
              <a:rPr lang="en-US" altLang="en-US" sz="1800">
                <a:solidFill>
                  <a:srgbClr val="0000CC"/>
                </a:solidFill>
              </a:rPr>
              <a:t>long  num1 = 5234L; </a:t>
            </a:r>
          </a:p>
        </p:txBody>
      </p:sp>
      <p:sp>
        <p:nvSpPr>
          <p:cNvPr id="11" name="TextBox 10"/>
          <p:cNvSpPr txBox="1">
            <a:spLocks noChangeArrowheads="1"/>
          </p:cNvSpPr>
          <p:nvPr/>
        </p:nvSpPr>
        <p:spPr bwMode="auto">
          <a:xfrm>
            <a:off x="2209800" y="2971800"/>
            <a:ext cx="50292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rgbClr val="009900"/>
              </a:buClr>
              <a:buSzPct val="60000"/>
              <a:buFont typeface="Wingdings" panose="05000000000000000000" pitchFamily="2" charset="2"/>
              <a:buChar char="n"/>
              <a:defRPr sz="2400">
                <a:solidFill>
                  <a:schemeClr val="tx1"/>
                </a:solidFill>
                <a:latin typeface="Tahoma" panose="020B0604030504040204" pitchFamily="34" charset="0"/>
                <a:cs typeface="Arial" panose="020B0604020202020204" pitchFamily="34" charset="0"/>
              </a:defRPr>
            </a:lvl1pPr>
            <a:lvl2pPr marL="742950" indent="-28575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cs typeface="Arial" panose="020B0604020202020204" pitchFamily="34" charset="0"/>
              </a:defRPr>
            </a:lvl2pPr>
            <a:lvl3pPr marL="1143000" indent="-228600">
              <a:spcBef>
                <a:spcPct val="20000"/>
              </a:spcBef>
              <a:buClr>
                <a:schemeClr val="tx1"/>
              </a:buClr>
              <a:buSzPct val="50000"/>
              <a:buFont typeface="Wingdings" panose="05000000000000000000" pitchFamily="2" charset="2"/>
              <a:buChar char="n"/>
              <a:defRPr sz="1600">
                <a:solidFill>
                  <a:schemeClr val="tx1"/>
                </a:solidFill>
                <a:latin typeface="Tahoma" panose="020B0604030504040204" pitchFamily="34" charset="0"/>
                <a:cs typeface="Arial" panose="020B0604020202020204" pitchFamily="34" charset="0"/>
              </a:defRPr>
            </a:lvl3pPr>
            <a:lvl4pPr marL="1600200" indent="-228600">
              <a:spcBef>
                <a:spcPct val="20000"/>
              </a:spcBef>
              <a:buClr>
                <a:schemeClr val="tx1"/>
              </a:buClr>
              <a:buSzPct val="55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4pPr>
            <a:lvl5pPr marL="2057400" indent="-228600">
              <a:spcBef>
                <a:spcPct val="20000"/>
              </a:spcBef>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9pPr>
          </a:lstStyle>
          <a:p>
            <a:pPr eaLnBrk="1" hangingPunct="1">
              <a:spcBef>
                <a:spcPct val="0"/>
              </a:spcBef>
              <a:buClrTx/>
              <a:buSzTx/>
              <a:buFontTx/>
              <a:buNone/>
            </a:pPr>
            <a:r>
              <a:rPr lang="en-US" altLang="en-US" sz="1800">
                <a:solidFill>
                  <a:srgbClr val="0000CC"/>
                </a:solidFill>
              </a:rPr>
              <a:t>float f1 = 123.4f, f2 = -52.75F;</a:t>
            </a:r>
          </a:p>
        </p:txBody>
      </p:sp>
      <p:sp>
        <p:nvSpPr>
          <p:cNvPr id="12" name="TextBox 11"/>
          <p:cNvSpPr txBox="1">
            <a:spLocks noChangeArrowheads="1"/>
          </p:cNvSpPr>
          <p:nvPr/>
        </p:nvSpPr>
        <p:spPr bwMode="auto">
          <a:xfrm>
            <a:off x="2209800" y="4038600"/>
            <a:ext cx="350520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rgbClr val="009900"/>
              </a:buClr>
              <a:buSzPct val="60000"/>
              <a:buFont typeface="Wingdings" panose="05000000000000000000" pitchFamily="2" charset="2"/>
              <a:buChar char="n"/>
              <a:defRPr sz="2400">
                <a:solidFill>
                  <a:schemeClr val="tx1"/>
                </a:solidFill>
                <a:latin typeface="Tahoma" panose="020B0604030504040204" pitchFamily="34" charset="0"/>
                <a:cs typeface="Arial" panose="020B0604020202020204" pitchFamily="34" charset="0"/>
              </a:defRPr>
            </a:lvl1pPr>
            <a:lvl2pPr marL="742950" indent="-28575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cs typeface="Arial" panose="020B0604020202020204" pitchFamily="34" charset="0"/>
              </a:defRPr>
            </a:lvl2pPr>
            <a:lvl3pPr marL="1143000" indent="-228600">
              <a:spcBef>
                <a:spcPct val="20000"/>
              </a:spcBef>
              <a:buClr>
                <a:schemeClr val="tx1"/>
              </a:buClr>
              <a:buSzPct val="50000"/>
              <a:buFont typeface="Wingdings" panose="05000000000000000000" pitchFamily="2" charset="2"/>
              <a:buChar char="n"/>
              <a:defRPr sz="1600">
                <a:solidFill>
                  <a:schemeClr val="tx1"/>
                </a:solidFill>
                <a:latin typeface="Tahoma" panose="020B0604030504040204" pitchFamily="34" charset="0"/>
                <a:cs typeface="Arial" panose="020B0604020202020204" pitchFamily="34" charset="0"/>
              </a:defRPr>
            </a:lvl3pPr>
            <a:lvl4pPr marL="1600200" indent="-228600">
              <a:spcBef>
                <a:spcPct val="20000"/>
              </a:spcBef>
              <a:buClr>
                <a:schemeClr val="tx1"/>
              </a:buClr>
              <a:buSzPct val="55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4pPr>
            <a:lvl5pPr marL="2057400" indent="-228600">
              <a:spcBef>
                <a:spcPct val="20000"/>
              </a:spcBef>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9pPr>
          </a:lstStyle>
          <a:p>
            <a:pPr eaLnBrk="1" hangingPunct="1">
              <a:spcBef>
                <a:spcPct val="0"/>
              </a:spcBef>
              <a:buClrTx/>
              <a:buSzTx/>
              <a:buFontTx/>
              <a:buNone/>
            </a:pPr>
            <a:r>
              <a:rPr lang="en-US" altLang="en-US" sz="1800">
                <a:solidFill>
                  <a:srgbClr val="0000CC"/>
                </a:solidFill>
              </a:rPr>
              <a:t>float   x = 12.4e3F;</a:t>
            </a:r>
          </a:p>
          <a:p>
            <a:pPr eaLnBrk="1" hangingPunct="1">
              <a:spcBef>
                <a:spcPct val="0"/>
              </a:spcBef>
              <a:buClrTx/>
              <a:buSzTx/>
              <a:buFontTx/>
              <a:buNone/>
            </a:pPr>
            <a:r>
              <a:rPr lang="en-US" altLang="en-US" sz="1800">
                <a:solidFill>
                  <a:srgbClr val="0000CC"/>
                </a:solidFill>
              </a:rPr>
              <a:t>double d2 = 1.234E-2;</a:t>
            </a:r>
          </a:p>
        </p:txBody>
      </p:sp>
      <p:sp>
        <p:nvSpPr>
          <p:cNvPr id="13" name="TextBox 12"/>
          <p:cNvSpPr txBox="1">
            <a:spLocks noChangeArrowheads="1"/>
          </p:cNvSpPr>
          <p:nvPr/>
        </p:nvSpPr>
        <p:spPr bwMode="auto">
          <a:xfrm>
            <a:off x="1447800" y="5334000"/>
            <a:ext cx="60198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rgbClr val="009900"/>
              </a:buClr>
              <a:buSzPct val="60000"/>
              <a:buFont typeface="Wingdings" panose="05000000000000000000" pitchFamily="2" charset="2"/>
              <a:buChar char="n"/>
              <a:defRPr sz="2400">
                <a:solidFill>
                  <a:schemeClr val="tx1"/>
                </a:solidFill>
                <a:latin typeface="Tahoma" panose="020B0604030504040204" pitchFamily="34" charset="0"/>
                <a:cs typeface="Arial" panose="020B0604020202020204" pitchFamily="34" charset="0"/>
              </a:defRPr>
            </a:lvl1pPr>
            <a:lvl2pPr marL="742950" indent="-28575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cs typeface="Arial" panose="020B0604020202020204" pitchFamily="34" charset="0"/>
              </a:defRPr>
            </a:lvl2pPr>
            <a:lvl3pPr marL="1143000" indent="-228600">
              <a:spcBef>
                <a:spcPct val="20000"/>
              </a:spcBef>
              <a:buClr>
                <a:schemeClr val="tx1"/>
              </a:buClr>
              <a:buSzPct val="50000"/>
              <a:buFont typeface="Wingdings" panose="05000000000000000000" pitchFamily="2" charset="2"/>
              <a:buChar char="n"/>
              <a:defRPr sz="1600">
                <a:solidFill>
                  <a:schemeClr val="tx1"/>
                </a:solidFill>
                <a:latin typeface="Tahoma" panose="020B0604030504040204" pitchFamily="34" charset="0"/>
                <a:cs typeface="Arial" panose="020B0604020202020204" pitchFamily="34" charset="0"/>
              </a:defRPr>
            </a:lvl3pPr>
            <a:lvl4pPr marL="1600200" indent="-228600">
              <a:spcBef>
                <a:spcPct val="20000"/>
              </a:spcBef>
              <a:buClr>
                <a:schemeClr val="tx1"/>
              </a:buClr>
              <a:buSzPct val="55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4pPr>
            <a:lvl5pPr marL="2057400" indent="-228600">
              <a:spcBef>
                <a:spcPct val="20000"/>
              </a:spcBef>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9pPr>
          </a:lstStyle>
          <a:p>
            <a:pPr eaLnBrk="1" hangingPunct="1">
              <a:spcBef>
                <a:spcPct val="0"/>
              </a:spcBef>
              <a:buClrTx/>
              <a:buSzTx/>
              <a:buFontTx/>
              <a:buNone/>
            </a:pPr>
            <a:r>
              <a:rPr lang="en-US" altLang="en-US" sz="1800">
                <a:solidFill>
                  <a:srgbClr val="0000CC"/>
                </a:solidFill>
              </a:rPr>
              <a:t>long creditCardNumber = 1234_5678_9012_3456L;</a:t>
            </a:r>
          </a:p>
        </p:txBody>
      </p:sp>
      <p:sp>
        <p:nvSpPr>
          <p:cNvPr id="14" name="TextBox 13"/>
          <p:cNvSpPr txBox="1">
            <a:spLocks noChangeArrowheads="1"/>
          </p:cNvSpPr>
          <p:nvPr/>
        </p:nvSpPr>
        <p:spPr bwMode="auto">
          <a:xfrm>
            <a:off x="685800" y="5943600"/>
            <a:ext cx="639127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rgbClr val="009900"/>
              </a:buClr>
              <a:buSzPct val="60000"/>
              <a:buFont typeface="Wingdings" panose="05000000000000000000" pitchFamily="2" charset="2"/>
              <a:buChar char="n"/>
              <a:defRPr sz="2400">
                <a:solidFill>
                  <a:schemeClr val="tx1"/>
                </a:solidFill>
                <a:latin typeface="Tahoma" panose="020B0604030504040204" pitchFamily="34" charset="0"/>
                <a:cs typeface="Arial" panose="020B0604020202020204" pitchFamily="34" charset="0"/>
              </a:defRPr>
            </a:lvl1pPr>
            <a:lvl2pPr marL="742950" indent="-28575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cs typeface="Arial" panose="020B0604020202020204" pitchFamily="34" charset="0"/>
              </a:defRPr>
            </a:lvl2pPr>
            <a:lvl3pPr marL="1143000" indent="-228600">
              <a:spcBef>
                <a:spcPct val="20000"/>
              </a:spcBef>
              <a:buClr>
                <a:schemeClr val="tx1"/>
              </a:buClr>
              <a:buSzPct val="50000"/>
              <a:buFont typeface="Wingdings" panose="05000000000000000000" pitchFamily="2" charset="2"/>
              <a:buChar char="n"/>
              <a:defRPr sz="1600">
                <a:solidFill>
                  <a:schemeClr val="tx1"/>
                </a:solidFill>
                <a:latin typeface="Tahoma" panose="020B0604030504040204" pitchFamily="34" charset="0"/>
                <a:cs typeface="Arial" panose="020B0604020202020204" pitchFamily="34" charset="0"/>
              </a:defRPr>
            </a:lvl3pPr>
            <a:lvl4pPr marL="1600200" indent="-228600">
              <a:spcBef>
                <a:spcPct val="20000"/>
              </a:spcBef>
              <a:buClr>
                <a:schemeClr val="tx1"/>
              </a:buClr>
              <a:buSzPct val="55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4pPr>
            <a:lvl5pPr marL="2057400" indent="-228600">
              <a:spcBef>
                <a:spcPct val="20000"/>
              </a:spcBef>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9pPr>
          </a:lstStyle>
          <a:p>
            <a:pPr eaLnBrk="1" hangingPunct="1">
              <a:spcBef>
                <a:spcPct val="0"/>
              </a:spcBef>
              <a:buClr>
                <a:srgbClr val="008000"/>
              </a:buClr>
              <a:buSzTx/>
              <a:buFont typeface="Wingdings" panose="05000000000000000000" pitchFamily="2" charset="2"/>
              <a:buChar char="§"/>
            </a:pPr>
            <a:r>
              <a:rPr lang="en-US" altLang="en-US" sz="2000"/>
              <a:t> Note: Commas are not allowed in numeric constants.</a:t>
            </a:r>
          </a:p>
        </p:txBody>
      </p:sp>
    </p:spTree>
  </p:cSld>
  <p:clrMapOvr>
    <a:masterClrMapping/>
  </p:clrMapOvr>
  <p:transition spd="med">
    <p:wipe dir="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16390">
                                            <p:txEl>
                                              <p:pRg st="0" end="0"/>
                                            </p:txEl>
                                          </p:spTgt>
                                        </p:tgtEl>
                                        <p:attrNameLst>
                                          <p:attrName>style.visibility</p:attrName>
                                        </p:attrNameLst>
                                      </p:cBhvr>
                                      <p:to>
                                        <p:strVal val="visible"/>
                                      </p:to>
                                    </p:set>
                                    <p:animEffect transition="in" filter="slide(fromBottom)">
                                      <p:cBhvr>
                                        <p:cTn id="7" dur="500"/>
                                        <p:tgtEl>
                                          <p:spTgt spid="16390">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2" presetClass="entr" presetSubtype="4" fill="hold" grpId="0"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slide(fromBottom)">
                                      <p:cBhvr>
                                        <p:cTn id="12" dur="500"/>
                                        <p:tgtEl>
                                          <p:spTgt spid="10"/>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2" presetClass="entr" presetSubtype="4" fill="hold" grpId="0"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slide(fromBottom)">
                                      <p:cBhvr>
                                        <p:cTn id="17" dur="500"/>
                                        <p:tgtEl>
                                          <p:spTgt spid="7"/>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12" presetClass="entr" presetSubtype="4" fill="hold" grpId="0" nodeType="clickEffect">
                                  <p:stCondLst>
                                    <p:cond delay="0"/>
                                  </p:stCondLst>
                                  <p:childTnLst>
                                    <p:set>
                                      <p:cBhvr>
                                        <p:cTn id="21" dur="1" fill="hold">
                                          <p:stCondLst>
                                            <p:cond delay="0"/>
                                          </p:stCondLst>
                                        </p:cTn>
                                        <p:tgtEl>
                                          <p:spTgt spid="11"/>
                                        </p:tgtEl>
                                        <p:attrNameLst>
                                          <p:attrName>style.visibility</p:attrName>
                                        </p:attrNameLst>
                                      </p:cBhvr>
                                      <p:to>
                                        <p:strVal val="visible"/>
                                      </p:to>
                                    </p:set>
                                    <p:animEffect transition="in" filter="slide(fromBottom)">
                                      <p:cBhvr>
                                        <p:cTn id="22" dur="500"/>
                                        <p:tgtEl>
                                          <p:spTgt spid="11"/>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12" presetClass="entr" presetSubtype="4" fill="hold" grpId="0" nodeType="click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slide(fromBottom)">
                                      <p:cBhvr>
                                        <p:cTn id="27" dur="500"/>
                                        <p:tgtEl>
                                          <p:spTgt spid="8"/>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12" presetClass="entr" presetSubtype="4" fill="hold" grpId="0" nodeType="clickEffect">
                                  <p:stCondLst>
                                    <p:cond delay="0"/>
                                  </p:stCondLst>
                                  <p:childTnLst>
                                    <p:set>
                                      <p:cBhvr>
                                        <p:cTn id="31" dur="1" fill="hold">
                                          <p:stCondLst>
                                            <p:cond delay="0"/>
                                          </p:stCondLst>
                                        </p:cTn>
                                        <p:tgtEl>
                                          <p:spTgt spid="12"/>
                                        </p:tgtEl>
                                        <p:attrNameLst>
                                          <p:attrName>style.visibility</p:attrName>
                                        </p:attrNameLst>
                                      </p:cBhvr>
                                      <p:to>
                                        <p:strVal val="visible"/>
                                      </p:to>
                                    </p:set>
                                    <p:animEffect transition="in" filter="slide(fromBottom)">
                                      <p:cBhvr>
                                        <p:cTn id="32" dur="500"/>
                                        <p:tgtEl>
                                          <p:spTgt spid="12"/>
                                        </p:tgtEl>
                                      </p:cBhvr>
                                    </p:animEffect>
                                  </p:childTnLst>
                                </p:cTn>
                              </p:par>
                            </p:childTnLst>
                          </p:cTn>
                        </p:par>
                      </p:childTnLst>
                    </p:cTn>
                  </p:par>
                  <p:par>
                    <p:cTn id="33" fill="hold" nodeType="clickPar">
                      <p:stCondLst>
                        <p:cond delay="indefinite"/>
                      </p:stCondLst>
                      <p:childTnLst>
                        <p:par>
                          <p:cTn id="34" fill="hold" nodeType="withGroup">
                            <p:stCondLst>
                              <p:cond delay="0"/>
                            </p:stCondLst>
                            <p:childTnLst>
                              <p:par>
                                <p:cTn id="35" presetID="12" presetClass="entr" presetSubtype="4" fill="hold" grpId="0" nodeType="clickEffect">
                                  <p:stCondLst>
                                    <p:cond delay="0"/>
                                  </p:stCondLst>
                                  <p:childTnLst>
                                    <p:set>
                                      <p:cBhvr>
                                        <p:cTn id="36" dur="1" fill="hold">
                                          <p:stCondLst>
                                            <p:cond delay="0"/>
                                          </p:stCondLst>
                                        </p:cTn>
                                        <p:tgtEl>
                                          <p:spTgt spid="9"/>
                                        </p:tgtEl>
                                        <p:attrNameLst>
                                          <p:attrName>style.visibility</p:attrName>
                                        </p:attrNameLst>
                                      </p:cBhvr>
                                      <p:to>
                                        <p:strVal val="visible"/>
                                      </p:to>
                                    </p:set>
                                    <p:animEffect transition="in" filter="slide(fromBottom)">
                                      <p:cBhvr>
                                        <p:cTn id="37" dur="500"/>
                                        <p:tgtEl>
                                          <p:spTgt spid="9"/>
                                        </p:tgtEl>
                                      </p:cBhvr>
                                    </p:animEffect>
                                  </p:childTnLst>
                                </p:cTn>
                              </p:par>
                            </p:childTnLst>
                          </p:cTn>
                        </p:par>
                      </p:childTnLst>
                    </p:cTn>
                  </p:par>
                  <p:par>
                    <p:cTn id="38" fill="hold" nodeType="clickPar">
                      <p:stCondLst>
                        <p:cond delay="indefinite"/>
                      </p:stCondLst>
                      <p:childTnLst>
                        <p:par>
                          <p:cTn id="39" fill="hold" nodeType="withGroup">
                            <p:stCondLst>
                              <p:cond delay="0"/>
                            </p:stCondLst>
                            <p:childTnLst>
                              <p:par>
                                <p:cTn id="40" presetID="12" presetClass="entr" presetSubtype="4" fill="hold" grpId="0" nodeType="clickEffect">
                                  <p:stCondLst>
                                    <p:cond delay="0"/>
                                  </p:stCondLst>
                                  <p:childTnLst>
                                    <p:set>
                                      <p:cBhvr>
                                        <p:cTn id="41" dur="1" fill="hold">
                                          <p:stCondLst>
                                            <p:cond delay="0"/>
                                          </p:stCondLst>
                                        </p:cTn>
                                        <p:tgtEl>
                                          <p:spTgt spid="13"/>
                                        </p:tgtEl>
                                        <p:attrNameLst>
                                          <p:attrName>style.visibility</p:attrName>
                                        </p:attrNameLst>
                                      </p:cBhvr>
                                      <p:to>
                                        <p:strVal val="visible"/>
                                      </p:to>
                                    </p:set>
                                    <p:animEffect transition="in" filter="slide(fromBottom)">
                                      <p:cBhvr>
                                        <p:cTn id="42" dur="500"/>
                                        <p:tgtEl>
                                          <p:spTgt spid="13"/>
                                        </p:tgtEl>
                                      </p:cBhvr>
                                    </p:animEffect>
                                  </p:childTnLst>
                                </p:cTn>
                              </p:par>
                            </p:childTnLst>
                          </p:cTn>
                        </p:par>
                      </p:childTnLst>
                    </p:cTn>
                  </p:par>
                  <p:par>
                    <p:cTn id="43" fill="hold" nodeType="clickPar">
                      <p:stCondLst>
                        <p:cond delay="indefinite"/>
                      </p:stCondLst>
                      <p:childTnLst>
                        <p:par>
                          <p:cTn id="44" fill="hold" nodeType="withGroup">
                            <p:stCondLst>
                              <p:cond delay="0"/>
                            </p:stCondLst>
                            <p:childTnLst>
                              <p:par>
                                <p:cTn id="45" presetID="12" presetClass="entr" presetSubtype="4" fill="hold" grpId="0" nodeType="clickEffect">
                                  <p:stCondLst>
                                    <p:cond delay="0"/>
                                  </p:stCondLst>
                                  <p:childTnLst>
                                    <p:set>
                                      <p:cBhvr>
                                        <p:cTn id="46" dur="1" fill="hold">
                                          <p:stCondLst>
                                            <p:cond delay="0"/>
                                          </p:stCondLst>
                                        </p:cTn>
                                        <p:tgtEl>
                                          <p:spTgt spid="14"/>
                                        </p:tgtEl>
                                        <p:attrNameLst>
                                          <p:attrName>style.visibility</p:attrName>
                                        </p:attrNameLst>
                                      </p:cBhvr>
                                      <p:to>
                                        <p:strVal val="visible"/>
                                      </p:to>
                                    </p:set>
                                    <p:animEffect transition="in" filter="slide(fromBottom)">
                                      <p:cBhvr>
                                        <p:cTn id="47"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390" grpId="0" build="p"/>
      <p:bldP spid="7" grpId="0"/>
      <p:bldP spid="8" grpId="0"/>
      <p:bldP spid="9" grpId="0"/>
      <p:bldP spid="10" grpId="0"/>
      <p:bldP spid="11" grpId="0"/>
      <p:bldP spid="12" grpId="0"/>
      <p:bldP spid="13" grpId="0"/>
      <p:bldP spid="14"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Date Placeholder 3"/>
          <p:cNvSpPr>
            <a:spLocks noGrp="1"/>
          </p:cNvSpPr>
          <p:nvPr>
            <p:ph type="dt" sz="quarter" idx="4294967295"/>
          </p:nvPr>
        </p:nvSpPr>
        <p:spPr bwMode="auto">
          <a:xfrm>
            <a:off x="152400" y="6324600"/>
            <a:ext cx="1905000" cy="5334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spcBef>
                <a:spcPct val="20000"/>
              </a:spcBef>
              <a:buClr>
                <a:srgbClr val="009900"/>
              </a:buClr>
              <a:buSzPct val="60000"/>
              <a:buFont typeface="Wingdings" panose="05000000000000000000" pitchFamily="2" charset="2"/>
              <a:buChar char="n"/>
              <a:defRPr sz="2400">
                <a:solidFill>
                  <a:schemeClr val="tx1"/>
                </a:solidFill>
                <a:latin typeface="Tahoma" panose="020B0604030504040204" pitchFamily="34" charset="0"/>
                <a:cs typeface="Arial" panose="020B0604020202020204" pitchFamily="34" charset="0"/>
              </a:defRPr>
            </a:lvl1pPr>
            <a:lvl2pPr marL="742950" indent="-28575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cs typeface="Arial" panose="020B0604020202020204" pitchFamily="34" charset="0"/>
              </a:defRPr>
            </a:lvl2pPr>
            <a:lvl3pPr marL="1143000" indent="-228600">
              <a:spcBef>
                <a:spcPct val="20000"/>
              </a:spcBef>
              <a:buClr>
                <a:schemeClr val="tx1"/>
              </a:buClr>
              <a:buSzPct val="50000"/>
              <a:buFont typeface="Wingdings" panose="05000000000000000000" pitchFamily="2" charset="2"/>
              <a:buChar char="n"/>
              <a:defRPr sz="1600">
                <a:solidFill>
                  <a:schemeClr val="tx1"/>
                </a:solidFill>
                <a:latin typeface="Tahoma" panose="020B0604030504040204" pitchFamily="34" charset="0"/>
                <a:cs typeface="Arial" panose="020B0604020202020204" pitchFamily="34" charset="0"/>
              </a:defRPr>
            </a:lvl3pPr>
            <a:lvl4pPr marL="1600200" indent="-228600">
              <a:spcBef>
                <a:spcPct val="20000"/>
              </a:spcBef>
              <a:buClr>
                <a:schemeClr val="tx1"/>
              </a:buClr>
              <a:buSzPct val="55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4pPr>
            <a:lvl5pPr marL="2057400" indent="-228600">
              <a:spcBef>
                <a:spcPct val="20000"/>
              </a:spcBef>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9pPr>
          </a:lstStyle>
          <a:p>
            <a:pPr eaLnBrk="1" hangingPunct="1">
              <a:spcBef>
                <a:spcPct val="0"/>
              </a:spcBef>
              <a:buClrTx/>
              <a:buSzTx/>
              <a:buFontTx/>
              <a:buNone/>
            </a:pPr>
            <a:fld id="{723261A5-2A97-41A4-A7CC-AEB9F8C5AD65}" type="datetime4">
              <a:rPr lang="en-US" altLang="en-US" sz="1200"/>
              <a:pPr eaLnBrk="1" hangingPunct="1">
                <a:spcBef>
                  <a:spcPct val="0"/>
                </a:spcBef>
                <a:buClrTx/>
                <a:buSzTx/>
                <a:buFontTx/>
                <a:buNone/>
              </a:pPr>
              <a:t>July 23, 2018</a:t>
            </a:fld>
            <a:endParaRPr lang="en-US" altLang="en-US" sz="1200"/>
          </a:p>
        </p:txBody>
      </p:sp>
      <p:sp>
        <p:nvSpPr>
          <p:cNvPr id="22531" name="Footer Placeholder 4"/>
          <p:cNvSpPr>
            <a:spLocks noGrp="1"/>
          </p:cNvSpPr>
          <p:nvPr>
            <p:ph type="ftr" sz="quarter" idx="4294967295"/>
          </p:nvPr>
        </p:nvSpPr>
        <p:spPr bwMode="auto">
          <a:xfrm>
            <a:off x="3200400" y="6324600"/>
            <a:ext cx="2895600" cy="5334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spcBef>
                <a:spcPct val="20000"/>
              </a:spcBef>
              <a:buClr>
                <a:srgbClr val="009900"/>
              </a:buClr>
              <a:buSzPct val="60000"/>
              <a:buFont typeface="Wingdings" panose="05000000000000000000" pitchFamily="2" charset="2"/>
              <a:buChar char="n"/>
              <a:defRPr sz="2400">
                <a:solidFill>
                  <a:schemeClr val="tx1"/>
                </a:solidFill>
                <a:latin typeface="Tahoma" panose="020B0604030504040204" pitchFamily="34" charset="0"/>
                <a:cs typeface="Arial" panose="020B0604020202020204" pitchFamily="34" charset="0"/>
              </a:defRPr>
            </a:lvl1pPr>
            <a:lvl2pPr marL="742950" indent="-28575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cs typeface="Arial" panose="020B0604020202020204" pitchFamily="34" charset="0"/>
              </a:defRPr>
            </a:lvl2pPr>
            <a:lvl3pPr marL="1143000" indent="-228600">
              <a:spcBef>
                <a:spcPct val="20000"/>
              </a:spcBef>
              <a:buClr>
                <a:schemeClr val="tx1"/>
              </a:buClr>
              <a:buSzPct val="50000"/>
              <a:buFont typeface="Wingdings" panose="05000000000000000000" pitchFamily="2" charset="2"/>
              <a:buChar char="n"/>
              <a:defRPr sz="1600">
                <a:solidFill>
                  <a:schemeClr val="tx1"/>
                </a:solidFill>
                <a:latin typeface="Tahoma" panose="020B0604030504040204" pitchFamily="34" charset="0"/>
                <a:cs typeface="Arial" panose="020B0604020202020204" pitchFamily="34" charset="0"/>
              </a:defRPr>
            </a:lvl3pPr>
            <a:lvl4pPr marL="1600200" indent="-228600">
              <a:spcBef>
                <a:spcPct val="20000"/>
              </a:spcBef>
              <a:buClr>
                <a:schemeClr val="tx1"/>
              </a:buClr>
              <a:buSzPct val="55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4pPr>
            <a:lvl5pPr marL="2057400" indent="-228600">
              <a:spcBef>
                <a:spcPct val="20000"/>
              </a:spcBef>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9pPr>
          </a:lstStyle>
          <a:p>
            <a:pPr algn="ctr" eaLnBrk="1" hangingPunct="1">
              <a:spcBef>
                <a:spcPct val="0"/>
              </a:spcBef>
              <a:buClrTx/>
              <a:buSzTx/>
              <a:buFontTx/>
              <a:buNone/>
            </a:pPr>
            <a:r>
              <a:rPr lang="en-US" altLang="en-US" sz="1200"/>
              <a:t>ICS102: Expressions &amp; Assignment</a:t>
            </a:r>
          </a:p>
        </p:txBody>
      </p:sp>
      <p:sp>
        <p:nvSpPr>
          <p:cNvPr id="22532" name="Slide Number Placeholder 5"/>
          <p:cNvSpPr>
            <a:spLocks noGrp="1"/>
          </p:cNvSpPr>
          <p:nvPr>
            <p:ph type="sldNum" sz="quarter" idx="4294967295"/>
          </p:nvPr>
        </p:nvSpPr>
        <p:spPr bwMode="auto">
          <a:xfrm>
            <a:off x="7239000" y="6400800"/>
            <a:ext cx="1905000" cy="4572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spcBef>
                <a:spcPct val="20000"/>
              </a:spcBef>
              <a:buClr>
                <a:srgbClr val="009900"/>
              </a:buClr>
              <a:buSzPct val="60000"/>
              <a:buFont typeface="Wingdings" panose="05000000000000000000" pitchFamily="2" charset="2"/>
              <a:buChar char="n"/>
              <a:defRPr sz="2400">
                <a:solidFill>
                  <a:schemeClr val="tx1"/>
                </a:solidFill>
                <a:latin typeface="Tahoma" panose="020B0604030504040204" pitchFamily="34" charset="0"/>
                <a:cs typeface="Arial" panose="020B0604020202020204" pitchFamily="34" charset="0"/>
              </a:defRPr>
            </a:lvl1pPr>
            <a:lvl2pPr marL="742950" indent="-28575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cs typeface="Arial" panose="020B0604020202020204" pitchFamily="34" charset="0"/>
              </a:defRPr>
            </a:lvl2pPr>
            <a:lvl3pPr marL="1143000" indent="-228600">
              <a:spcBef>
                <a:spcPct val="20000"/>
              </a:spcBef>
              <a:buClr>
                <a:schemeClr val="tx1"/>
              </a:buClr>
              <a:buSzPct val="50000"/>
              <a:buFont typeface="Wingdings" panose="05000000000000000000" pitchFamily="2" charset="2"/>
              <a:buChar char="n"/>
              <a:defRPr sz="1600">
                <a:solidFill>
                  <a:schemeClr val="tx1"/>
                </a:solidFill>
                <a:latin typeface="Tahoma" panose="020B0604030504040204" pitchFamily="34" charset="0"/>
                <a:cs typeface="Arial" panose="020B0604020202020204" pitchFamily="34" charset="0"/>
              </a:defRPr>
            </a:lvl3pPr>
            <a:lvl4pPr marL="1600200" indent="-228600">
              <a:spcBef>
                <a:spcPct val="20000"/>
              </a:spcBef>
              <a:buClr>
                <a:schemeClr val="tx1"/>
              </a:buClr>
              <a:buSzPct val="55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4pPr>
            <a:lvl5pPr marL="2057400" indent="-228600">
              <a:spcBef>
                <a:spcPct val="20000"/>
              </a:spcBef>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9pPr>
          </a:lstStyle>
          <a:p>
            <a:pPr algn="r" eaLnBrk="1" hangingPunct="1">
              <a:spcBef>
                <a:spcPct val="0"/>
              </a:spcBef>
              <a:buClrTx/>
              <a:buSzTx/>
              <a:buFontTx/>
              <a:buNone/>
            </a:pPr>
            <a:fld id="{CAABF445-4BCF-44F6-9B9F-2420022D3BB2}" type="slidenum">
              <a:rPr lang="ar-SA" altLang="en-US" sz="1200"/>
              <a:pPr algn="r" eaLnBrk="1" hangingPunct="1">
                <a:spcBef>
                  <a:spcPct val="0"/>
                </a:spcBef>
                <a:buClrTx/>
                <a:buSzTx/>
                <a:buFontTx/>
                <a:buNone/>
              </a:pPr>
              <a:t>13</a:t>
            </a:fld>
            <a:endParaRPr lang="en-US" altLang="en-US" sz="1200"/>
          </a:p>
        </p:txBody>
      </p:sp>
      <p:sp>
        <p:nvSpPr>
          <p:cNvPr id="22533" name="Rectangle 2"/>
          <p:cNvSpPr>
            <a:spLocks noGrp="1" noChangeArrowheads="1"/>
          </p:cNvSpPr>
          <p:nvPr>
            <p:ph type="title" idx="4294967295"/>
          </p:nvPr>
        </p:nvSpPr>
        <p:spPr>
          <a:xfrm>
            <a:off x="1371600" y="0"/>
            <a:ext cx="7620000" cy="838200"/>
          </a:xfrm>
        </p:spPr>
        <p:txBody>
          <a:bodyPr/>
          <a:lstStyle/>
          <a:p>
            <a:pPr eaLnBrk="1" hangingPunct="1"/>
            <a:r>
              <a:rPr lang="en-US" altLang="en-US" sz="2400" smtClean="0"/>
              <a:t>Pre-defined constants for Max and Min values</a:t>
            </a:r>
          </a:p>
        </p:txBody>
      </p:sp>
      <p:pic>
        <p:nvPicPr>
          <p:cNvPr id="7" name="Picture 6" descr="PredefinedConstants.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838200" y="2108200"/>
            <a:ext cx="7086600" cy="3524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Box 7"/>
          <p:cNvSpPr txBox="1">
            <a:spLocks noChangeArrowheads="1"/>
          </p:cNvSpPr>
          <p:nvPr/>
        </p:nvSpPr>
        <p:spPr bwMode="auto">
          <a:xfrm>
            <a:off x="762000" y="5954713"/>
            <a:ext cx="777240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rgbClr val="009900"/>
              </a:buClr>
              <a:buSzPct val="60000"/>
              <a:buFont typeface="Wingdings" panose="05000000000000000000" pitchFamily="2" charset="2"/>
              <a:buChar char="n"/>
              <a:defRPr sz="2400">
                <a:solidFill>
                  <a:schemeClr val="tx1"/>
                </a:solidFill>
                <a:latin typeface="Tahoma" panose="020B0604030504040204" pitchFamily="34" charset="0"/>
                <a:cs typeface="Arial" panose="020B0604020202020204" pitchFamily="34" charset="0"/>
              </a:defRPr>
            </a:lvl1pPr>
            <a:lvl2pPr marL="742950" indent="-28575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cs typeface="Arial" panose="020B0604020202020204" pitchFamily="34" charset="0"/>
              </a:defRPr>
            </a:lvl2pPr>
            <a:lvl3pPr marL="1143000" indent="-228600">
              <a:spcBef>
                <a:spcPct val="20000"/>
              </a:spcBef>
              <a:buClr>
                <a:schemeClr val="tx1"/>
              </a:buClr>
              <a:buSzPct val="50000"/>
              <a:buFont typeface="Wingdings" panose="05000000000000000000" pitchFamily="2" charset="2"/>
              <a:buChar char="n"/>
              <a:defRPr sz="1600">
                <a:solidFill>
                  <a:schemeClr val="tx1"/>
                </a:solidFill>
                <a:latin typeface="Tahoma" panose="020B0604030504040204" pitchFamily="34" charset="0"/>
                <a:cs typeface="Arial" panose="020B0604020202020204" pitchFamily="34" charset="0"/>
              </a:defRPr>
            </a:lvl3pPr>
            <a:lvl4pPr marL="1600200" indent="-228600">
              <a:spcBef>
                <a:spcPct val="20000"/>
              </a:spcBef>
              <a:buClr>
                <a:schemeClr val="tx1"/>
              </a:buClr>
              <a:buSzPct val="55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4pPr>
            <a:lvl5pPr marL="2057400" indent="-228600">
              <a:spcBef>
                <a:spcPct val="20000"/>
              </a:spcBef>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9pPr>
          </a:lstStyle>
          <a:p>
            <a:pPr eaLnBrk="1" hangingPunct="1">
              <a:spcBef>
                <a:spcPct val="0"/>
              </a:spcBef>
              <a:buClrTx/>
              <a:buSzTx/>
              <a:buFontTx/>
              <a:buNone/>
            </a:pPr>
            <a:r>
              <a:rPr lang="en-US" altLang="en-US" sz="1800"/>
              <a:t>      </a:t>
            </a:r>
            <a:r>
              <a:rPr lang="en-US" altLang="en-US" sz="1800">
                <a:solidFill>
                  <a:srgbClr val="0000CC"/>
                </a:solidFill>
              </a:rPr>
              <a:t>System.out.println( Integer.MAX_VALUE);   </a:t>
            </a:r>
            <a:r>
              <a:rPr lang="en-US" altLang="en-US" sz="1800">
                <a:solidFill>
                  <a:srgbClr val="C00000"/>
                </a:solidFill>
              </a:rPr>
              <a:t>// output: 2147483647 </a:t>
            </a:r>
          </a:p>
        </p:txBody>
      </p:sp>
      <p:sp>
        <p:nvSpPr>
          <p:cNvPr id="9" name="TextBox 8"/>
          <p:cNvSpPr txBox="1">
            <a:spLocks noChangeArrowheads="1"/>
          </p:cNvSpPr>
          <p:nvPr/>
        </p:nvSpPr>
        <p:spPr bwMode="auto">
          <a:xfrm>
            <a:off x="681038" y="5508625"/>
            <a:ext cx="138112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rgbClr val="009900"/>
              </a:buClr>
              <a:buSzPct val="60000"/>
              <a:buFont typeface="Wingdings" panose="05000000000000000000" pitchFamily="2" charset="2"/>
              <a:buChar char="n"/>
              <a:defRPr sz="2400">
                <a:solidFill>
                  <a:schemeClr val="tx1"/>
                </a:solidFill>
                <a:latin typeface="Tahoma" panose="020B0604030504040204" pitchFamily="34" charset="0"/>
                <a:cs typeface="Arial" panose="020B0604020202020204" pitchFamily="34" charset="0"/>
              </a:defRPr>
            </a:lvl1pPr>
            <a:lvl2pPr marL="742950" indent="-28575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cs typeface="Arial" panose="020B0604020202020204" pitchFamily="34" charset="0"/>
              </a:defRPr>
            </a:lvl2pPr>
            <a:lvl3pPr marL="1143000" indent="-228600">
              <a:spcBef>
                <a:spcPct val="20000"/>
              </a:spcBef>
              <a:buClr>
                <a:schemeClr val="tx1"/>
              </a:buClr>
              <a:buSzPct val="50000"/>
              <a:buFont typeface="Wingdings" panose="05000000000000000000" pitchFamily="2" charset="2"/>
              <a:buChar char="n"/>
              <a:defRPr sz="1600">
                <a:solidFill>
                  <a:schemeClr val="tx1"/>
                </a:solidFill>
                <a:latin typeface="Tahoma" panose="020B0604030504040204" pitchFamily="34" charset="0"/>
                <a:cs typeface="Arial" panose="020B0604020202020204" pitchFamily="34" charset="0"/>
              </a:defRPr>
            </a:lvl3pPr>
            <a:lvl4pPr marL="1600200" indent="-228600">
              <a:spcBef>
                <a:spcPct val="20000"/>
              </a:spcBef>
              <a:buClr>
                <a:schemeClr val="tx1"/>
              </a:buClr>
              <a:buSzPct val="55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4pPr>
            <a:lvl5pPr marL="2057400" indent="-228600">
              <a:spcBef>
                <a:spcPct val="20000"/>
              </a:spcBef>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9pPr>
          </a:lstStyle>
          <a:p>
            <a:pPr eaLnBrk="1" hangingPunct="1">
              <a:spcBef>
                <a:spcPct val="0"/>
              </a:spcBef>
              <a:buClr>
                <a:srgbClr val="008000"/>
              </a:buClr>
              <a:buSzTx/>
              <a:buFont typeface="Wingdings" panose="05000000000000000000" pitchFamily="2" charset="2"/>
              <a:buChar char="§"/>
            </a:pPr>
            <a:r>
              <a:rPr lang="en-US" altLang="en-US" sz="1800"/>
              <a:t> Example: </a:t>
            </a:r>
          </a:p>
        </p:txBody>
      </p:sp>
      <p:sp>
        <p:nvSpPr>
          <p:cNvPr id="10" name="TextBox 9"/>
          <p:cNvSpPr txBox="1">
            <a:spLocks noChangeArrowheads="1"/>
          </p:cNvSpPr>
          <p:nvPr/>
        </p:nvSpPr>
        <p:spPr bwMode="auto">
          <a:xfrm>
            <a:off x="838200" y="1066800"/>
            <a:ext cx="7848600" cy="101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rgbClr val="009900"/>
              </a:buClr>
              <a:buSzPct val="60000"/>
              <a:buFont typeface="Wingdings" panose="05000000000000000000" pitchFamily="2" charset="2"/>
              <a:buChar char="n"/>
              <a:defRPr sz="2400">
                <a:solidFill>
                  <a:schemeClr val="tx1"/>
                </a:solidFill>
                <a:latin typeface="Tahoma" panose="020B0604030504040204" pitchFamily="34" charset="0"/>
                <a:cs typeface="Arial" panose="020B0604020202020204" pitchFamily="34" charset="0"/>
              </a:defRPr>
            </a:lvl1pPr>
            <a:lvl2pPr marL="742950" indent="-28575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cs typeface="Arial" panose="020B0604020202020204" pitchFamily="34" charset="0"/>
              </a:defRPr>
            </a:lvl2pPr>
            <a:lvl3pPr marL="1143000" indent="-228600">
              <a:spcBef>
                <a:spcPct val="20000"/>
              </a:spcBef>
              <a:buClr>
                <a:schemeClr val="tx1"/>
              </a:buClr>
              <a:buSzPct val="50000"/>
              <a:buFont typeface="Wingdings" panose="05000000000000000000" pitchFamily="2" charset="2"/>
              <a:buChar char="n"/>
              <a:defRPr sz="1600">
                <a:solidFill>
                  <a:schemeClr val="tx1"/>
                </a:solidFill>
                <a:latin typeface="Tahoma" panose="020B0604030504040204" pitchFamily="34" charset="0"/>
                <a:cs typeface="Arial" panose="020B0604020202020204" pitchFamily="34" charset="0"/>
              </a:defRPr>
            </a:lvl3pPr>
            <a:lvl4pPr marL="1600200" indent="-228600">
              <a:spcBef>
                <a:spcPct val="20000"/>
              </a:spcBef>
              <a:buClr>
                <a:schemeClr val="tx1"/>
              </a:buClr>
              <a:buSzPct val="55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4pPr>
            <a:lvl5pPr marL="2057400" indent="-228600">
              <a:spcBef>
                <a:spcPct val="20000"/>
              </a:spcBef>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9pPr>
          </a:lstStyle>
          <a:p>
            <a:pPr eaLnBrk="1" hangingPunct="1">
              <a:spcBef>
                <a:spcPct val="0"/>
              </a:spcBef>
              <a:buClr>
                <a:srgbClr val="008000"/>
              </a:buClr>
              <a:buSzTx/>
              <a:buFont typeface="Wingdings" panose="05000000000000000000" pitchFamily="2" charset="2"/>
              <a:buChar char="§"/>
            </a:pPr>
            <a:r>
              <a:rPr lang="en-US" altLang="en-US" sz="2000"/>
              <a:t> Java has the pre-defined constants for maximum and minimum</a:t>
            </a:r>
          </a:p>
          <a:p>
            <a:pPr eaLnBrk="1" hangingPunct="1">
              <a:spcBef>
                <a:spcPct val="0"/>
              </a:spcBef>
              <a:buClrTx/>
              <a:buSzTx/>
              <a:buFontTx/>
              <a:buNone/>
            </a:pPr>
            <a:r>
              <a:rPr lang="en-US" altLang="en-US" sz="2000"/>
              <a:t>   integer and float values shown in the table below. These constants are defined in the Wrapper classes Integer, Double, etc:</a:t>
            </a:r>
          </a:p>
        </p:txBody>
      </p:sp>
    </p:spTree>
  </p:cSld>
  <p:clrMapOvr>
    <a:masterClrMapping/>
  </p:clrMapOvr>
  <p:transition spd="med">
    <p:wipe dir="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slide(fromBottom)">
                                      <p:cBhvr>
                                        <p:cTn id="7" dur="500"/>
                                        <p:tgtEl>
                                          <p:spTgt spid="10"/>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2" presetClass="entr" presetSubtype="4" fill="hold"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slide(fromBottom)">
                                      <p:cBhvr>
                                        <p:cTn id="12" dur="500"/>
                                        <p:tgtEl>
                                          <p:spTgt spid="7"/>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2" presetClass="entr" presetSubtype="4" fill="hold" grpId="0" nodeType="click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slide(fromBottom)">
                                      <p:cBhvr>
                                        <p:cTn id="17" dur="500"/>
                                        <p:tgtEl>
                                          <p:spTgt spid="9"/>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12" presetClass="entr" presetSubtype="4" fill="hold" grpId="0" nodeType="click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slide(fromBottom)">
                                      <p:cBhvr>
                                        <p:cTn id="22"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0" grpId="0"/>
    </p:bldLst>
  </p:timing>
</p:sld>
</file>

<file path=ppt/slides/slide1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3554" name="Date Placeholder 3"/>
          <p:cNvSpPr>
            <a:spLocks noGrp="1"/>
          </p:cNvSpPr>
          <p:nvPr>
            <p:ph type="dt" sz="quarter" idx="4294967295"/>
          </p:nvPr>
        </p:nvSpPr>
        <p:spPr bwMode="auto">
          <a:xfrm>
            <a:off x="152400" y="6324600"/>
            <a:ext cx="1905000" cy="5334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spcBef>
                <a:spcPct val="20000"/>
              </a:spcBef>
              <a:buClr>
                <a:srgbClr val="009900"/>
              </a:buClr>
              <a:buSzPct val="60000"/>
              <a:buFont typeface="Wingdings" panose="05000000000000000000" pitchFamily="2" charset="2"/>
              <a:buChar char="n"/>
              <a:defRPr sz="2400">
                <a:solidFill>
                  <a:schemeClr val="tx1"/>
                </a:solidFill>
                <a:latin typeface="Tahoma" panose="020B0604030504040204" pitchFamily="34" charset="0"/>
                <a:cs typeface="Arial" panose="020B0604020202020204" pitchFamily="34" charset="0"/>
              </a:defRPr>
            </a:lvl1pPr>
            <a:lvl2pPr marL="742950" indent="-28575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cs typeface="Arial" panose="020B0604020202020204" pitchFamily="34" charset="0"/>
              </a:defRPr>
            </a:lvl2pPr>
            <a:lvl3pPr marL="1143000" indent="-228600">
              <a:spcBef>
                <a:spcPct val="20000"/>
              </a:spcBef>
              <a:buClr>
                <a:schemeClr val="tx1"/>
              </a:buClr>
              <a:buSzPct val="50000"/>
              <a:buFont typeface="Wingdings" panose="05000000000000000000" pitchFamily="2" charset="2"/>
              <a:buChar char="n"/>
              <a:defRPr sz="1600">
                <a:solidFill>
                  <a:schemeClr val="tx1"/>
                </a:solidFill>
                <a:latin typeface="Tahoma" panose="020B0604030504040204" pitchFamily="34" charset="0"/>
                <a:cs typeface="Arial" panose="020B0604020202020204" pitchFamily="34" charset="0"/>
              </a:defRPr>
            </a:lvl3pPr>
            <a:lvl4pPr marL="1600200" indent="-228600">
              <a:spcBef>
                <a:spcPct val="20000"/>
              </a:spcBef>
              <a:buClr>
                <a:schemeClr val="tx1"/>
              </a:buClr>
              <a:buSzPct val="55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4pPr>
            <a:lvl5pPr marL="2057400" indent="-228600">
              <a:spcBef>
                <a:spcPct val="20000"/>
              </a:spcBef>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9pPr>
          </a:lstStyle>
          <a:p>
            <a:pPr eaLnBrk="1" hangingPunct="1">
              <a:spcBef>
                <a:spcPct val="0"/>
              </a:spcBef>
              <a:buClrTx/>
              <a:buSzTx/>
              <a:buFontTx/>
              <a:buNone/>
            </a:pPr>
            <a:fld id="{57ACAA35-AEF3-419A-8892-B206A5F3F014}" type="datetime4">
              <a:rPr lang="en-US" altLang="en-US" sz="1200"/>
              <a:pPr eaLnBrk="1" hangingPunct="1">
                <a:spcBef>
                  <a:spcPct val="0"/>
                </a:spcBef>
                <a:buClrTx/>
                <a:buSzTx/>
                <a:buFontTx/>
                <a:buNone/>
              </a:pPr>
              <a:t>July 23, 2018</a:t>
            </a:fld>
            <a:endParaRPr lang="en-US" altLang="en-US" sz="1200"/>
          </a:p>
        </p:txBody>
      </p:sp>
      <p:sp>
        <p:nvSpPr>
          <p:cNvPr id="23555" name="Footer Placeholder 4"/>
          <p:cNvSpPr>
            <a:spLocks noGrp="1"/>
          </p:cNvSpPr>
          <p:nvPr>
            <p:ph type="ftr" sz="quarter" idx="4294967295"/>
          </p:nvPr>
        </p:nvSpPr>
        <p:spPr bwMode="auto">
          <a:xfrm>
            <a:off x="3200400" y="6324600"/>
            <a:ext cx="2895600" cy="5334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spcBef>
                <a:spcPct val="20000"/>
              </a:spcBef>
              <a:buClr>
                <a:srgbClr val="009900"/>
              </a:buClr>
              <a:buSzPct val="60000"/>
              <a:buFont typeface="Wingdings" panose="05000000000000000000" pitchFamily="2" charset="2"/>
              <a:buChar char="n"/>
              <a:defRPr sz="2400">
                <a:solidFill>
                  <a:schemeClr val="tx1"/>
                </a:solidFill>
                <a:latin typeface="Tahoma" panose="020B0604030504040204" pitchFamily="34" charset="0"/>
                <a:cs typeface="Arial" panose="020B0604020202020204" pitchFamily="34" charset="0"/>
              </a:defRPr>
            </a:lvl1pPr>
            <a:lvl2pPr marL="742950" indent="-28575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cs typeface="Arial" panose="020B0604020202020204" pitchFamily="34" charset="0"/>
              </a:defRPr>
            </a:lvl2pPr>
            <a:lvl3pPr marL="1143000" indent="-228600">
              <a:spcBef>
                <a:spcPct val="20000"/>
              </a:spcBef>
              <a:buClr>
                <a:schemeClr val="tx1"/>
              </a:buClr>
              <a:buSzPct val="50000"/>
              <a:buFont typeface="Wingdings" panose="05000000000000000000" pitchFamily="2" charset="2"/>
              <a:buChar char="n"/>
              <a:defRPr sz="1600">
                <a:solidFill>
                  <a:schemeClr val="tx1"/>
                </a:solidFill>
                <a:latin typeface="Tahoma" panose="020B0604030504040204" pitchFamily="34" charset="0"/>
                <a:cs typeface="Arial" panose="020B0604020202020204" pitchFamily="34" charset="0"/>
              </a:defRPr>
            </a:lvl3pPr>
            <a:lvl4pPr marL="1600200" indent="-228600">
              <a:spcBef>
                <a:spcPct val="20000"/>
              </a:spcBef>
              <a:buClr>
                <a:schemeClr val="tx1"/>
              </a:buClr>
              <a:buSzPct val="55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4pPr>
            <a:lvl5pPr marL="2057400" indent="-228600">
              <a:spcBef>
                <a:spcPct val="20000"/>
              </a:spcBef>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9pPr>
          </a:lstStyle>
          <a:p>
            <a:pPr algn="ctr" eaLnBrk="1" hangingPunct="1">
              <a:spcBef>
                <a:spcPct val="0"/>
              </a:spcBef>
              <a:buClrTx/>
              <a:buSzTx/>
              <a:buFontTx/>
              <a:buNone/>
            </a:pPr>
            <a:r>
              <a:rPr lang="en-US" altLang="en-US" sz="1200"/>
              <a:t>ICS102: Expressions &amp; Assignment</a:t>
            </a:r>
          </a:p>
        </p:txBody>
      </p:sp>
      <p:sp>
        <p:nvSpPr>
          <p:cNvPr id="23556" name="Slide Number Placeholder 5"/>
          <p:cNvSpPr>
            <a:spLocks noGrp="1"/>
          </p:cNvSpPr>
          <p:nvPr>
            <p:ph type="sldNum" sz="quarter" idx="4294967295"/>
          </p:nvPr>
        </p:nvSpPr>
        <p:spPr bwMode="auto">
          <a:xfrm>
            <a:off x="7239000" y="6400800"/>
            <a:ext cx="1905000" cy="4572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spcBef>
                <a:spcPct val="20000"/>
              </a:spcBef>
              <a:buClr>
                <a:srgbClr val="009900"/>
              </a:buClr>
              <a:buSzPct val="60000"/>
              <a:buFont typeface="Wingdings" panose="05000000000000000000" pitchFamily="2" charset="2"/>
              <a:buChar char="n"/>
              <a:defRPr sz="2400">
                <a:solidFill>
                  <a:schemeClr val="tx1"/>
                </a:solidFill>
                <a:latin typeface="Tahoma" panose="020B0604030504040204" pitchFamily="34" charset="0"/>
                <a:cs typeface="Arial" panose="020B0604020202020204" pitchFamily="34" charset="0"/>
              </a:defRPr>
            </a:lvl1pPr>
            <a:lvl2pPr marL="742950" indent="-28575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cs typeface="Arial" panose="020B0604020202020204" pitchFamily="34" charset="0"/>
              </a:defRPr>
            </a:lvl2pPr>
            <a:lvl3pPr marL="1143000" indent="-228600">
              <a:spcBef>
                <a:spcPct val="20000"/>
              </a:spcBef>
              <a:buClr>
                <a:schemeClr val="tx1"/>
              </a:buClr>
              <a:buSzPct val="50000"/>
              <a:buFont typeface="Wingdings" panose="05000000000000000000" pitchFamily="2" charset="2"/>
              <a:buChar char="n"/>
              <a:defRPr sz="1600">
                <a:solidFill>
                  <a:schemeClr val="tx1"/>
                </a:solidFill>
                <a:latin typeface="Tahoma" panose="020B0604030504040204" pitchFamily="34" charset="0"/>
                <a:cs typeface="Arial" panose="020B0604020202020204" pitchFamily="34" charset="0"/>
              </a:defRPr>
            </a:lvl3pPr>
            <a:lvl4pPr marL="1600200" indent="-228600">
              <a:spcBef>
                <a:spcPct val="20000"/>
              </a:spcBef>
              <a:buClr>
                <a:schemeClr val="tx1"/>
              </a:buClr>
              <a:buSzPct val="55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4pPr>
            <a:lvl5pPr marL="2057400" indent="-228600">
              <a:spcBef>
                <a:spcPct val="20000"/>
              </a:spcBef>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9pPr>
          </a:lstStyle>
          <a:p>
            <a:pPr algn="r" eaLnBrk="1" hangingPunct="1">
              <a:spcBef>
                <a:spcPct val="0"/>
              </a:spcBef>
              <a:buClrTx/>
              <a:buSzTx/>
              <a:buFontTx/>
              <a:buNone/>
            </a:pPr>
            <a:fld id="{A8236C7D-E7AD-4A07-BE82-9242D45CFE29}" type="slidenum">
              <a:rPr lang="ar-SA" altLang="en-US" sz="1200"/>
              <a:pPr algn="r" eaLnBrk="1" hangingPunct="1">
                <a:spcBef>
                  <a:spcPct val="0"/>
                </a:spcBef>
                <a:buClrTx/>
                <a:buSzTx/>
                <a:buFontTx/>
                <a:buNone/>
              </a:pPr>
              <a:t>14</a:t>
            </a:fld>
            <a:endParaRPr lang="en-US" altLang="en-US" sz="1200"/>
          </a:p>
        </p:txBody>
      </p:sp>
      <p:sp>
        <p:nvSpPr>
          <p:cNvPr id="23557" name="Rectangle 2"/>
          <p:cNvSpPr>
            <a:spLocks noGrp="1" noChangeArrowheads="1"/>
          </p:cNvSpPr>
          <p:nvPr>
            <p:ph type="title" idx="4294967295"/>
          </p:nvPr>
        </p:nvSpPr>
        <p:spPr>
          <a:xfrm>
            <a:off x="1295400" y="152400"/>
            <a:ext cx="7620000" cy="623888"/>
          </a:xfrm>
        </p:spPr>
        <p:txBody>
          <a:bodyPr/>
          <a:lstStyle/>
          <a:p>
            <a:pPr eaLnBrk="1" hangingPunct="1"/>
            <a:r>
              <a:rPr lang="en-US" altLang="en-US" smtClean="0"/>
              <a:t>Naming Conventions (Covered in lab) </a:t>
            </a:r>
            <a:endParaRPr lang="en-US" altLang="en-US" smtClean="0">
              <a:solidFill>
                <a:schemeClr val="bg1"/>
              </a:solidFill>
            </a:endParaRPr>
          </a:p>
        </p:txBody>
      </p:sp>
      <p:sp>
        <p:nvSpPr>
          <p:cNvPr id="23558" name="Rectangle 3"/>
          <p:cNvSpPr>
            <a:spLocks noGrp="1" noChangeArrowheads="1"/>
          </p:cNvSpPr>
          <p:nvPr>
            <p:ph type="body" idx="4294967295"/>
          </p:nvPr>
        </p:nvSpPr>
        <p:spPr/>
        <p:txBody>
          <a:bodyPr/>
          <a:lstStyle/>
          <a:p>
            <a:pPr eaLnBrk="1" hangingPunct="1">
              <a:lnSpc>
                <a:spcPct val="80000"/>
              </a:lnSpc>
            </a:pPr>
            <a:r>
              <a:rPr lang="en-US" altLang="en-US" sz="2000" smtClean="0">
                <a:cs typeface="Tahoma" panose="020B0604030504040204" pitchFamily="34" charset="0"/>
              </a:rPr>
              <a:t>Start the names of variables, methods, and objects with a lowercase letter, indicate "word" boundaries with an uppercase letter, and restrict the remaining characters to digits, lowercase letters, and underscores</a:t>
            </a:r>
          </a:p>
          <a:p>
            <a:pPr eaLnBrk="1" hangingPunct="1">
              <a:lnSpc>
                <a:spcPct val="80000"/>
              </a:lnSpc>
            </a:pPr>
            <a:endParaRPr lang="en-US" altLang="en-US" sz="2000" smtClean="0">
              <a:cs typeface="Tahoma" panose="020B0604030504040204" pitchFamily="34" charset="0"/>
            </a:endParaRPr>
          </a:p>
          <a:p>
            <a:pPr lvl="1" algn="ctr" eaLnBrk="1" hangingPunct="1">
              <a:lnSpc>
                <a:spcPct val="80000"/>
              </a:lnSpc>
              <a:buFont typeface="Wingdings" panose="05000000000000000000" pitchFamily="2" charset="2"/>
              <a:buNone/>
            </a:pPr>
            <a:r>
              <a:rPr lang="en-US" altLang="en-US" b="1" smtClean="0">
                <a:solidFill>
                  <a:srgbClr val="034CA1"/>
                </a:solidFill>
                <a:latin typeface="Comic Sans MS" panose="030F0702030302020204" pitchFamily="66" charset="0"/>
                <a:cs typeface="Tahoma" panose="020B0604030504040204" pitchFamily="34" charset="0"/>
              </a:rPr>
              <a:t>topSpeed   bankRate1   timeOfArrival</a:t>
            </a:r>
          </a:p>
          <a:p>
            <a:pPr lvl="1" algn="ctr" eaLnBrk="1" hangingPunct="1">
              <a:lnSpc>
                <a:spcPct val="80000"/>
              </a:lnSpc>
              <a:buFont typeface="Wingdings" panose="05000000000000000000" pitchFamily="2" charset="2"/>
              <a:buNone/>
            </a:pPr>
            <a:endParaRPr lang="en-US" altLang="en-US" smtClean="0">
              <a:solidFill>
                <a:srgbClr val="034CA1"/>
              </a:solidFill>
              <a:cs typeface="Tahoma" panose="020B0604030504040204" pitchFamily="34" charset="0"/>
            </a:endParaRPr>
          </a:p>
          <a:p>
            <a:pPr eaLnBrk="1" hangingPunct="1">
              <a:lnSpc>
                <a:spcPct val="80000"/>
              </a:lnSpc>
            </a:pPr>
            <a:r>
              <a:rPr lang="en-US" altLang="en-US" sz="2000" smtClean="0">
                <a:cs typeface="Tahoma" panose="020B0604030504040204" pitchFamily="34" charset="0"/>
              </a:rPr>
              <a:t>Start the names of classes with an uppercase letter and, otherwise, adhere to the rules above</a:t>
            </a:r>
          </a:p>
          <a:p>
            <a:pPr eaLnBrk="1" hangingPunct="1">
              <a:lnSpc>
                <a:spcPct val="80000"/>
              </a:lnSpc>
            </a:pPr>
            <a:endParaRPr lang="en-US" altLang="en-US" sz="2000" smtClean="0">
              <a:cs typeface="Tahoma" panose="020B0604030504040204" pitchFamily="34" charset="0"/>
            </a:endParaRPr>
          </a:p>
          <a:p>
            <a:pPr lvl="1" algn="ctr" eaLnBrk="1" hangingPunct="1">
              <a:lnSpc>
                <a:spcPct val="80000"/>
              </a:lnSpc>
              <a:buFont typeface="Wingdings" panose="05000000000000000000" pitchFamily="2" charset="2"/>
              <a:buNone/>
            </a:pPr>
            <a:r>
              <a:rPr lang="en-US" altLang="en-US" b="1" smtClean="0">
                <a:solidFill>
                  <a:srgbClr val="034CA1"/>
                </a:solidFill>
                <a:latin typeface="Comic Sans MS" panose="030F0702030302020204" pitchFamily="66" charset="0"/>
                <a:cs typeface="Tahoma" panose="020B0604030504040204" pitchFamily="34" charset="0"/>
              </a:rPr>
              <a:t>FirstProgram    MyClass    String</a:t>
            </a:r>
          </a:p>
          <a:p>
            <a:pPr lvl="1" algn="ctr" eaLnBrk="1" hangingPunct="1">
              <a:lnSpc>
                <a:spcPct val="80000"/>
              </a:lnSpc>
              <a:buFont typeface="Wingdings" panose="05000000000000000000" pitchFamily="2" charset="2"/>
              <a:buNone/>
            </a:pPr>
            <a:endParaRPr lang="en-US" altLang="en-US" b="1" smtClean="0">
              <a:solidFill>
                <a:srgbClr val="034CA1"/>
              </a:solidFill>
              <a:latin typeface="Comic Sans MS" panose="030F0702030302020204" pitchFamily="66" charset="0"/>
              <a:cs typeface="Tahoma" panose="020B0604030504040204" pitchFamily="34" charset="0"/>
            </a:endParaRPr>
          </a:p>
          <a:p>
            <a:pPr eaLnBrk="1" hangingPunct="1">
              <a:lnSpc>
                <a:spcPct val="80000"/>
              </a:lnSpc>
            </a:pPr>
            <a:r>
              <a:rPr lang="en-US" altLang="en-US" sz="2000" smtClean="0">
                <a:cs typeface="Tahoma" panose="020B0604030504040204" pitchFamily="34" charset="0"/>
              </a:rPr>
              <a:t>Start the name of a final variable with an uppercase letter and restrict the remaining characters to digits, uppercase letters and underscores</a:t>
            </a:r>
          </a:p>
          <a:p>
            <a:pPr eaLnBrk="1" hangingPunct="1">
              <a:lnSpc>
                <a:spcPct val="80000"/>
              </a:lnSpc>
              <a:buFont typeface="Wingdings" panose="05000000000000000000" pitchFamily="2" charset="2"/>
              <a:buNone/>
            </a:pPr>
            <a:r>
              <a:rPr lang="en-US" altLang="en-US" smtClean="0">
                <a:cs typeface="Tahoma" panose="020B0604030504040204" pitchFamily="34" charset="0"/>
              </a:rPr>
              <a:t>            </a:t>
            </a:r>
            <a:r>
              <a:rPr lang="en-US" altLang="en-US" sz="2000" smtClean="0">
                <a:solidFill>
                  <a:srgbClr val="034CA1"/>
                </a:solidFill>
                <a:cs typeface="Tahoma" panose="020B0604030504040204" pitchFamily="34" charset="0"/>
              </a:rPr>
              <a:t>MAX_SPEED</a:t>
            </a:r>
            <a:r>
              <a:rPr lang="en-US" altLang="en-US" sz="2000" smtClean="0">
                <a:cs typeface="Tahoma" panose="020B0604030504040204" pitchFamily="34" charset="0"/>
              </a:rPr>
              <a:t>          </a:t>
            </a:r>
            <a:r>
              <a:rPr lang="en-US" altLang="en-US" sz="2000" smtClean="0">
                <a:solidFill>
                  <a:srgbClr val="034CA1"/>
                </a:solidFill>
                <a:cs typeface="Tahoma" panose="020B0604030504040204" pitchFamily="34" charset="0"/>
              </a:rPr>
              <a:t>AGE_LIMIT</a:t>
            </a:r>
          </a:p>
          <a:p>
            <a:pPr lvl="1" eaLnBrk="1" hangingPunct="1">
              <a:lnSpc>
                <a:spcPct val="80000"/>
              </a:lnSpc>
              <a:buFont typeface="Wingdings" panose="05000000000000000000" pitchFamily="2" charset="2"/>
              <a:buNone/>
            </a:pPr>
            <a:endParaRPr lang="en-US" altLang="en-US" smtClean="0">
              <a:solidFill>
                <a:srgbClr val="034CA1"/>
              </a:solidFill>
              <a:latin typeface="Comic Sans MS" panose="030F0702030302020204" pitchFamily="66" charset="0"/>
              <a:cs typeface="Tahoma" panose="020B0604030504040204" pitchFamily="34" charset="0"/>
            </a:endParaRPr>
          </a:p>
        </p:txBody>
      </p:sp>
    </p:spTree>
  </p:cSld>
  <p:clrMapOvr>
    <a:masterClrMapping/>
  </p:clrMapOvr>
  <p:transition spd="med">
    <p:wipe dir="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Date Placeholder 3"/>
          <p:cNvSpPr>
            <a:spLocks noGrp="1"/>
          </p:cNvSpPr>
          <p:nvPr>
            <p:ph type="dt" sz="quarter" idx="4294967295"/>
          </p:nvPr>
        </p:nvSpPr>
        <p:spPr bwMode="auto">
          <a:xfrm>
            <a:off x="152400" y="6324600"/>
            <a:ext cx="1905000" cy="5334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spcBef>
                <a:spcPct val="20000"/>
              </a:spcBef>
              <a:buClr>
                <a:srgbClr val="009900"/>
              </a:buClr>
              <a:buSzPct val="60000"/>
              <a:buFont typeface="Wingdings" panose="05000000000000000000" pitchFamily="2" charset="2"/>
              <a:buChar char="n"/>
              <a:defRPr sz="2400">
                <a:solidFill>
                  <a:schemeClr val="tx1"/>
                </a:solidFill>
                <a:latin typeface="Tahoma" panose="020B0604030504040204" pitchFamily="34" charset="0"/>
                <a:cs typeface="Arial" panose="020B0604020202020204" pitchFamily="34" charset="0"/>
              </a:defRPr>
            </a:lvl1pPr>
            <a:lvl2pPr marL="742950" indent="-28575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cs typeface="Arial" panose="020B0604020202020204" pitchFamily="34" charset="0"/>
              </a:defRPr>
            </a:lvl2pPr>
            <a:lvl3pPr marL="1143000" indent="-228600">
              <a:spcBef>
                <a:spcPct val="20000"/>
              </a:spcBef>
              <a:buClr>
                <a:schemeClr val="tx1"/>
              </a:buClr>
              <a:buSzPct val="50000"/>
              <a:buFont typeface="Wingdings" panose="05000000000000000000" pitchFamily="2" charset="2"/>
              <a:buChar char="n"/>
              <a:defRPr sz="1600">
                <a:solidFill>
                  <a:schemeClr val="tx1"/>
                </a:solidFill>
                <a:latin typeface="Tahoma" panose="020B0604030504040204" pitchFamily="34" charset="0"/>
                <a:cs typeface="Arial" panose="020B0604020202020204" pitchFamily="34" charset="0"/>
              </a:defRPr>
            </a:lvl3pPr>
            <a:lvl4pPr marL="1600200" indent="-228600">
              <a:spcBef>
                <a:spcPct val="20000"/>
              </a:spcBef>
              <a:buClr>
                <a:schemeClr val="tx1"/>
              </a:buClr>
              <a:buSzPct val="55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4pPr>
            <a:lvl5pPr marL="2057400" indent="-228600">
              <a:spcBef>
                <a:spcPct val="20000"/>
              </a:spcBef>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9pPr>
          </a:lstStyle>
          <a:p>
            <a:pPr eaLnBrk="1" hangingPunct="1">
              <a:spcBef>
                <a:spcPct val="0"/>
              </a:spcBef>
              <a:buClrTx/>
              <a:buSzTx/>
              <a:buFontTx/>
              <a:buNone/>
            </a:pPr>
            <a:fld id="{436D0A9A-C139-461B-80AE-3D010C9224B6}" type="datetime4">
              <a:rPr lang="en-US" altLang="en-US" sz="1200"/>
              <a:pPr eaLnBrk="1" hangingPunct="1">
                <a:spcBef>
                  <a:spcPct val="0"/>
                </a:spcBef>
                <a:buClrTx/>
                <a:buSzTx/>
                <a:buFontTx/>
                <a:buNone/>
              </a:pPr>
              <a:t>July 23, 2018</a:t>
            </a:fld>
            <a:endParaRPr lang="en-US" altLang="en-US" sz="1200"/>
          </a:p>
        </p:txBody>
      </p:sp>
      <p:sp>
        <p:nvSpPr>
          <p:cNvPr id="24579" name="Footer Placeholder 4"/>
          <p:cNvSpPr>
            <a:spLocks noGrp="1"/>
          </p:cNvSpPr>
          <p:nvPr>
            <p:ph type="ftr" sz="quarter" idx="4294967295"/>
          </p:nvPr>
        </p:nvSpPr>
        <p:spPr bwMode="auto">
          <a:xfrm>
            <a:off x="3200400" y="6324600"/>
            <a:ext cx="2895600" cy="5334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spcBef>
                <a:spcPct val="20000"/>
              </a:spcBef>
              <a:buClr>
                <a:srgbClr val="009900"/>
              </a:buClr>
              <a:buSzPct val="60000"/>
              <a:buFont typeface="Wingdings" panose="05000000000000000000" pitchFamily="2" charset="2"/>
              <a:buChar char="n"/>
              <a:defRPr sz="2400">
                <a:solidFill>
                  <a:schemeClr val="tx1"/>
                </a:solidFill>
                <a:latin typeface="Tahoma" panose="020B0604030504040204" pitchFamily="34" charset="0"/>
                <a:cs typeface="Arial" panose="020B0604020202020204" pitchFamily="34" charset="0"/>
              </a:defRPr>
            </a:lvl1pPr>
            <a:lvl2pPr marL="742950" indent="-28575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cs typeface="Arial" panose="020B0604020202020204" pitchFamily="34" charset="0"/>
              </a:defRPr>
            </a:lvl2pPr>
            <a:lvl3pPr marL="1143000" indent="-228600">
              <a:spcBef>
                <a:spcPct val="20000"/>
              </a:spcBef>
              <a:buClr>
                <a:schemeClr val="tx1"/>
              </a:buClr>
              <a:buSzPct val="50000"/>
              <a:buFont typeface="Wingdings" panose="05000000000000000000" pitchFamily="2" charset="2"/>
              <a:buChar char="n"/>
              <a:defRPr sz="1600">
                <a:solidFill>
                  <a:schemeClr val="tx1"/>
                </a:solidFill>
                <a:latin typeface="Tahoma" panose="020B0604030504040204" pitchFamily="34" charset="0"/>
                <a:cs typeface="Arial" panose="020B0604020202020204" pitchFamily="34" charset="0"/>
              </a:defRPr>
            </a:lvl3pPr>
            <a:lvl4pPr marL="1600200" indent="-228600">
              <a:spcBef>
                <a:spcPct val="20000"/>
              </a:spcBef>
              <a:buClr>
                <a:schemeClr val="tx1"/>
              </a:buClr>
              <a:buSzPct val="55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4pPr>
            <a:lvl5pPr marL="2057400" indent="-228600">
              <a:spcBef>
                <a:spcPct val="20000"/>
              </a:spcBef>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9pPr>
          </a:lstStyle>
          <a:p>
            <a:pPr algn="ctr" eaLnBrk="1" hangingPunct="1">
              <a:spcBef>
                <a:spcPct val="0"/>
              </a:spcBef>
              <a:buClrTx/>
              <a:buSzTx/>
              <a:buFontTx/>
              <a:buNone/>
            </a:pPr>
            <a:r>
              <a:rPr lang="en-US" altLang="en-US" sz="1200"/>
              <a:t>ICS102: Expressions &amp; Assignment</a:t>
            </a:r>
          </a:p>
        </p:txBody>
      </p:sp>
      <p:sp>
        <p:nvSpPr>
          <p:cNvPr id="24580" name="Slide Number Placeholder 5"/>
          <p:cNvSpPr>
            <a:spLocks noGrp="1"/>
          </p:cNvSpPr>
          <p:nvPr>
            <p:ph type="sldNum" sz="quarter" idx="4294967295"/>
          </p:nvPr>
        </p:nvSpPr>
        <p:spPr bwMode="auto">
          <a:xfrm>
            <a:off x="7239000" y="6400800"/>
            <a:ext cx="1905000" cy="4572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spcBef>
                <a:spcPct val="20000"/>
              </a:spcBef>
              <a:buClr>
                <a:srgbClr val="009900"/>
              </a:buClr>
              <a:buSzPct val="60000"/>
              <a:buFont typeface="Wingdings" panose="05000000000000000000" pitchFamily="2" charset="2"/>
              <a:buChar char="n"/>
              <a:defRPr sz="2400">
                <a:solidFill>
                  <a:schemeClr val="tx1"/>
                </a:solidFill>
                <a:latin typeface="Tahoma" panose="020B0604030504040204" pitchFamily="34" charset="0"/>
                <a:cs typeface="Arial" panose="020B0604020202020204" pitchFamily="34" charset="0"/>
              </a:defRPr>
            </a:lvl1pPr>
            <a:lvl2pPr marL="742950" indent="-28575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cs typeface="Arial" panose="020B0604020202020204" pitchFamily="34" charset="0"/>
              </a:defRPr>
            </a:lvl2pPr>
            <a:lvl3pPr marL="1143000" indent="-228600">
              <a:spcBef>
                <a:spcPct val="20000"/>
              </a:spcBef>
              <a:buClr>
                <a:schemeClr val="tx1"/>
              </a:buClr>
              <a:buSzPct val="50000"/>
              <a:buFont typeface="Wingdings" panose="05000000000000000000" pitchFamily="2" charset="2"/>
              <a:buChar char="n"/>
              <a:defRPr sz="1600">
                <a:solidFill>
                  <a:schemeClr val="tx1"/>
                </a:solidFill>
                <a:latin typeface="Tahoma" panose="020B0604030504040204" pitchFamily="34" charset="0"/>
                <a:cs typeface="Arial" panose="020B0604020202020204" pitchFamily="34" charset="0"/>
              </a:defRPr>
            </a:lvl3pPr>
            <a:lvl4pPr marL="1600200" indent="-228600">
              <a:spcBef>
                <a:spcPct val="20000"/>
              </a:spcBef>
              <a:buClr>
                <a:schemeClr val="tx1"/>
              </a:buClr>
              <a:buSzPct val="55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4pPr>
            <a:lvl5pPr marL="2057400" indent="-228600">
              <a:spcBef>
                <a:spcPct val="20000"/>
              </a:spcBef>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9pPr>
          </a:lstStyle>
          <a:p>
            <a:pPr algn="r" eaLnBrk="1" hangingPunct="1">
              <a:spcBef>
                <a:spcPct val="0"/>
              </a:spcBef>
              <a:buClrTx/>
              <a:buSzTx/>
              <a:buFontTx/>
              <a:buNone/>
            </a:pPr>
            <a:fld id="{B64E9E52-B3D5-4E69-B726-505EE44E501E}" type="slidenum">
              <a:rPr lang="ar-SA" altLang="en-US" sz="1200"/>
              <a:pPr algn="r" eaLnBrk="1" hangingPunct="1">
                <a:spcBef>
                  <a:spcPct val="0"/>
                </a:spcBef>
                <a:buClrTx/>
                <a:buSzTx/>
                <a:buFontTx/>
                <a:buNone/>
              </a:pPr>
              <a:t>15</a:t>
            </a:fld>
            <a:endParaRPr lang="en-US" altLang="en-US" sz="1200"/>
          </a:p>
        </p:txBody>
      </p:sp>
      <p:sp>
        <p:nvSpPr>
          <p:cNvPr id="24581" name="Rectangle 2"/>
          <p:cNvSpPr>
            <a:spLocks noGrp="1" noChangeArrowheads="1"/>
          </p:cNvSpPr>
          <p:nvPr>
            <p:ph type="title" idx="4294967295"/>
          </p:nvPr>
        </p:nvSpPr>
        <p:spPr>
          <a:xfrm>
            <a:off x="1427163" y="228600"/>
            <a:ext cx="7869237" cy="609600"/>
          </a:xfrm>
        </p:spPr>
        <p:txBody>
          <a:bodyPr/>
          <a:lstStyle/>
          <a:p>
            <a:pPr eaLnBrk="1" hangingPunct="1"/>
            <a:r>
              <a:rPr lang="en-US" altLang="en-US" smtClean="0"/>
              <a:t>Assignment Statements</a:t>
            </a:r>
          </a:p>
        </p:txBody>
      </p:sp>
      <p:sp>
        <p:nvSpPr>
          <p:cNvPr id="12294" name="Rectangle 3"/>
          <p:cNvSpPr>
            <a:spLocks noGrp="1" noChangeArrowheads="1"/>
          </p:cNvSpPr>
          <p:nvPr>
            <p:ph type="body" idx="4294967295"/>
          </p:nvPr>
        </p:nvSpPr>
        <p:spPr>
          <a:xfrm>
            <a:off x="838200" y="1371600"/>
            <a:ext cx="7543800" cy="4800600"/>
          </a:xfrm>
        </p:spPr>
        <p:txBody>
          <a:bodyPr/>
          <a:lstStyle/>
          <a:p>
            <a:pPr eaLnBrk="1" hangingPunct="1">
              <a:lnSpc>
                <a:spcPct val="80000"/>
              </a:lnSpc>
            </a:pPr>
            <a:r>
              <a:rPr lang="en-US" altLang="en-US" sz="2000" smtClean="0"/>
              <a:t>In Java, the assignment statement is used to change the value of a variable</a:t>
            </a:r>
            <a:endParaRPr lang="en-US" altLang="en-US" sz="1800" smtClean="0">
              <a:cs typeface="Tahoma" panose="020B0604030504040204" pitchFamily="34" charset="0"/>
            </a:endParaRPr>
          </a:p>
          <a:p>
            <a:pPr eaLnBrk="1" hangingPunct="1">
              <a:lnSpc>
                <a:spcPct val="80000"/>
              </a:lnSpc>
            </a:pPr>
            <a:endParaRPr lang="en-US" altLang="en-US" sz="1800" smtClean="0">
              <a:cs typeface="Tahoma" panose="020B0604030504040204" pitchFamily="34" charset="0"/>
            </a:endParaRPr>
          </a:p>
          <a:p>
            <a:pPr eaLnBrk="1" hangingPunct="1">
              <a:lnSpc>
                <a:spcPct val="80000"/>
              </a:lnSpc>
            </a:pPr>
            <a:r>
              <a:rPr lang="en-US" altLang="en-US" sz="2000" smtClean="0">
                <a:cs typeface="Tahoma" panose="020B0604030504040204" pitchFamily="34" charset="0"/>
              </a:rPr>
              <a:t>General form:</a:t>
            </a:r>
          </a:p>
          <a:p>
            <a:pPr eaLnBrk="1" hangingPunct="1">
              <a:lnSpc>
                <a:spcPct val="80000"/>
              </a:lnSpc>
            </a:pPr>
            <a:endParaRPr lang="en-US" altLang="en-US" sz="2000" smtClean="0">
              <a:cs typeface="Tahoma" panose="020B0604030504040204" pitchFamily="34" charset="0"/>
            </a:endParaRPr>
          </a:p>
          <a:p>
            <a:pPr eaLnBrk="1" hangingPunct="1">
              <a:lnSpc>
                <a:spcPct val="80000"/>
              </a:lnSpc>
            </a:pPr>
            <a:endParaRPr lang="en-US" altLang="en-US" sz="1800" smtClean="0">
              <a:cs typeface="Tahoma" panose="020B0604030504040204" pitchFamily="34" charset="0"/>
            </a:endParaRPr>
          </a:p>
          <a:p>
            <a:pPr eaLnBrk="1" hangingPunct="1">
              <a:lnSpc>
                <a:spcPct val="80000"/>
              </a:lnSpc>
            </a:pPr>
            <a:r>
              <a:rPr lang="en-US" altLang="en-US" sz="2000" smtClean="0"/>
              <a:t>Expression could be a constant, an initialized variable, mathematical-, or logical-expression.</a:t>
            </a:r>
          </a:p>
          <a:p>
            <a:pPr eaLnBrk="1" hangingPunct="1">
              <a:lnSpc>
                <a:spcPct val="80000"/>
              </a:lnSpc>
            </a:pPr>
            <a:r>
              <a:rPr lang="en-US" altLang="en-US" sz="2000" smtClean="0"/>
              <a:t>The expression is first evaluated, and then the variable on the left-hand side of the assignment operator, = ,is set equal to the value of the expression.</a:t>
            </a:r>
          </a:p>
          <a:p>
            <a:pPr eaLnBrk="1" hangingPunct="1">
              <a:lnSpc>
                <a:spcPct val="80000"/>
              </a:lnSpc>
            </a:pPr>
            <a:r>
              <a:rPr lang="en-US" altLang="en-US" sz="2000" smtClean="0"/>
              <a:t>What are the values of x, y and z:</a:t>
            </a:r>
            <a:endParaRPr lang="en-US" altLang="en-US" sz="1200" smtClean="0"/>
          </a:p>
        </p:txBody>
      </p:sp>
      <p:sp>
        <p:nvSpPr>
          <p:cNvPr id="12297" name="Text Box 9"/>
          <p:cNvSpPr txBox="1">
            <a:spLocks noChangeArrowheads="1"/>
          </p:cNvSpPr>
          <p:nvPr/>
        </p:nvSpPr>
        <p:spPr bwMode="auto">
          <a:xfrm>
            <a:off x="1371600" y="2514600"/>
            <a:ext cx="39624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rgbClr val="009900"/>
              </a:buClr>
              <a:buSzPct val="60000"/>
              <a:buFont typeface="Wingdings" panose="05000000000000000000" pitchFamily="2" charset="2"/>
              <a:buChar char="n"/>
              <a:defRPr sz="2400">
                <a:solidFill>
                  <a:schemeClr val="tx1"/>
                </a:solidFill>
                <a:latin typeface="Tahoma" panose="020B0604030504040204" pitchFamily="34" charset="0"/>
                <a:cs typeface="Arial" panose="020B0604020202020204" pitchFamily="34" charset="0"/>
              </a:defRPr>
            </a:lvl1pPr>
            <a:lvl2pPr marL="742950" indent="-28575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cs typeface="Arial" panose="020B0604020202020204" pitchFamily="34" charset="0"/>
              </a:defRPr>
            </a:lvl2pPr>
            <a:lvl3pPr marL="1143000" indent="-228600">
              <a:spcBef>
                <a:spcPct val="20000"/>
              </a:spcBef>
              <a:buClr>
                <a:schemeClr val="tx1"/>
              </a:buClr>
              <a:buSzPct val="50000"/>
              <a:buFont typeface="Wingdings" panose="05000000000000000000" pitchFamily="2" charset="2"/>
              <a:buChar char="n"/>
              <a:defRPr sz="1600">
                <a:solidFill>
                  <a:schemeClr val="tx1"/>
                </a:solidFill>
                <a:latin typeface="Tahoma" panose="020B0604030504040204" pitchFamily="34" charset="0"/>
                <a:cs typeface="Arial" panose="020B0604020202020204" pitchFamily="34" charset="0"/>
              </a:defRPr>
            </a:lvl3pPr>
            <a:lvl4pPr marL="1600200" indent="-228600">
              <a:spcBef>
                <a:spcPct val="20000"/>
              </a:spcBef>
              <a:buClr>
                <a:schemeClr val="tx1"/>
              </a:buClr>
              <a:buSzPct val="55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4pPr>
            <a:lvl5pPr marL="2057400" indent="-228600">
              <a:spcBef>
                <a:spcPct val="20000"/>
              </a:spcBef>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9pPr>
          </a:lstStyle>
          <a:p>
            <a:pPr eaLnBrk="1" hangingPunct="1">
              <a:spcBef>
                <a:spcPct val="50000"/>
              </a:spcBef>
              <a:buClrTx/>
              <a:buSzTx/>
              <a:buFontTx/>
              <a:buNone/>
            </a:pPr>
            <a:r>
              <a:rPr lang="en-US" altLang="en-US" sz="2000" i="1">
                <a:latin typeface="Courier New" panose="02070309020205020404" pitchFamily="49" charset="0"/>
                <a:cs typeface="Courier New" panose="02070309020205020404" pitchFamily="49" charset="0"/>
              </a:rPr>
              <a:t>var_name </a:t>
            </a:r>
            <a:r>
              <a:rPr lang="en-US" altLang="en-US" sz="2000">
                <a:latin typeface="Courier New" panose="02070309020205020404" pitchFamily="49" charset="0"/>
                <a:cs typeface="Courier New" panose="02070309020205020404" pitchFamily="49" charset="0"/>
              </a:rPr>
              <a:t>=</a:t>
            </a:r>
            <a:r>
              <a:rPr lang="en-US" altLang="en-US" sz="2000" i="1">
                <a:latin typeface="Courier New" panose="02070309020205020404" pitchFamily="49" charset="0"/>
                <a:cs typeface="Courier New" panose="02070309020205020404" pitchFamily="49" charset="0"/>
              </a:rPr>
              <a:t> expression; </a:t>
            </a:r>
          </a:p>
        </p:txBody>
      </p:sp>
      <p:sp>
        <p:nvSpPr>
          <p:cNvPr id="12298" name="Text Box 10"/>
          <p:cNvSpPr txBox="1">
            <a:spLocks noChangeArrowheads="1"/>
          </p:cNvSpPr>
          <p:nvPr/>
        </p:nvSpPr>
        <p:spPr bwMode="auto">
          <a:xfrm>
            <a:off x="1447800" y="4876800"/>
            <a:ext cx="5562600" cy="1311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rgbClr val="009900"/>
              </a:buClr>
              <a:buSzPct val="60000"/>
              <a:buFont typeface="Wingdings" panose="05000000000000000000" pitchFamily="2" charset="2"/>
              <a:buChar char="n"/>
              <a:defRPr sz="2400">
                <a:solidFill>
                  <a:schemeClr val="tx1"/>
                </a:solidFill>
                <a:latin typeface="Tahoma" panose="020B0604030504040204" pitchFamily="34" charset="0"/>
                <a:cs typeface="Arial" panose="020B0604020202020204" pitchFamily="34" charset="0"/>
              </a:defRPr>
            </a:lvl1pPr>
            <a:lvl2pPr marL="742950" indent="-28575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cs typeface="Arial" panose="020B0604020202020204" pitchFamily="34" charset="0"/>
              </a:defRPr>
            </a:lvl2pPr>
            <a:lvl3pPr marL="1143000" indent="-228600">
              <a:spcBef>
                <a:spcPct val="20000"/>
              </a:spcBef>
              <a:buClr>
                <a:schemeClr val="tx1"/>
              </a:buClr>
              <a:buSzPct val="50000"/>
              <a:buFont typeface="Wingdings" panose="05000000000000000000" pitchFamily="2" charset="2"/>
              <a:buChar char="n"/>
              <a:defRPr sz="1600">
                <a:solidFill>
                  <a:schemeClr val="tx1"/>
                </a:solidFill>
                <a:latin typeface="Tahoma" panose="020B0604030504040204" pitchFamily="34" charset="0"/>
                <a:cs typeface="Arial" panose="020B0604020202020204" pitchFamily="34" charset="0"/>
              </a:defRPr>
            </a:lvl3pPr>
            <a:lvl4pPr marL="1600200" indent="-228600">
              <a:spcBef>
                <a:spcPct val="20000"/>
              </a:spcBef>
              <a:buClr>
                <a:schemeClr val="tx1"/>
              </a:buClr>
              <a:buSzPct val="55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4pPr>
            <a:lvl5pPr marL="2057400" indent="-228600">
              <a:spcBef>
                <a:spcPct val="20000"/>
              </a:spcBef>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9pPr>
          </a:lstStyle>
          <a:p>
            <a:pPr eaLnBrk="1" hangingPunct="1">
              <a:spcBef>
                <a:spcPct val="50000"/>
              </a:spcBef>
              <a:buClrTx/>
              <a:buSzTx/>
              <a:buFontTx/>
              <a:buNone/>
            </a:pPr>
            <a:r>
              <a:rPr lang="en-US" altLang="en-US" sz="2000">
                <a:latin typeface="Courier New" panose="02070309020205020404" pitchFamily="49" charset="0"/>
                <a:cs typeface="Courier New" panose="02070309020205020404" pitchFamily="49" charset="0"/>
              </a:rPr>
              <a:t>int x = 5, y, z;</a:t>
            </a:r>
          </a:p>
          <a:p>
            <a:pPr eaLnBrk="1" hangingPunct="1">
              <a:spcBef>
                <a:spcPct val="50000"/>
              </a:spcBef>
              <a:buClrTx/>
              <a:buSzTx/>
              <a:buFontTx/>
              <a:buNone/>
            </a:pPr>
            <a:r>
              <a:rPr lang="en-US" altLang="en-US" sz="2000">
                <a:latin typeface="Courier New" panose="02070309020205020404" pitchFamily="49" charset="0"/>
                <a:cs typeface="Courier New" panose="02070309020205020404" pitchFamily="49" charset="0"/>
              </a:rPr>
              <a:t>y = x * 2;</a:t>
            </a:r>
          </a:p>
          <a:p>
            <a:pPr eaLnBrk="1" hangingPunct="1">
              <a:spcBef>
                <a:spcPct val="50000"/>
              </a:spcBef>
              <a:buClrTx/>
              <a:buSzTx/>
              <a:buFontTx/>
              <a:buNone/>
            </a:pPr>
            <a:r>
              <a:rPr lang="en-US" altLang="en-US" sz="2000">
                <a:latin typeface="Courier New" panose="02070309020205020404" pitchFamily="49" charset="0"/>
                <a:cs typeface="Courier New" panose="02070309020205020404" pitchFamily="49" charset="0"/>
              </a:rPr>
              <a:t>z = y + x - 20;</a:t>
            </a:r>
          </a:p>
        </p:txBody>
      </p:sp>
    </p:spTree>
  </p:cSld>
  <p:clrMapOvr>
    <a:masterClrMapping/>
  </p:clrMapOvr>
  <p:transition spd="med">
    <p:wipe dir="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12294">
                                            <p:txEl>
                                              <p:pRg st="0" end="0"/>
                                            </p:txEl>
                                          </p:spTgt>
                                        </p:tgtEl>
                                        <p:attrNameLst>
                                          <p:attrName>style.visibility</p:attrName>
                                        </p:attrNameLst>
                                      </p:cBhvr>
                                      <p:to>
                                        <p:strVal val="visible"/>
                                      </p:to>
                                    </p:set>
                                    <p:animEffect transition="in" filter="slide(fromBottom)">
                                      <p:cBhvr>
                                        <p:cTn id="7" dur="1000"/>
                                        <p:tgtEl>
                                          <p:spTgt spid="12294">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2" presetClass="entr" presetSubtype="4" fill="hold" grpId="0" nodeType="clickEffect">
                                  <p:stCondLst>
                                    <p:cond delay="0"/>
                                  </p:stCondLst>
                                  <p:childTnLst>
                                    <p:set>
                                      <p:cBhvr>
                                        <p:cTn id="11" dur="1" fill="hold">
                                          <p:stCondLst>
                                            <p:cond delay="0"/>
                                          </p:stCondLst>
                                        </p:cTn>
                                        <p:tgtEl>
                                          <p:spTgt spid="12294">
                                            <p:txEl>
                                              <p:pRg st="2" end="2"/>
                                            </p:txEl>
                                          </p:spTgt>
                                        </p:tgtEl>
                                        <p:attrNameLst>
                                          <p:attrName>style.visibility</p:attrName>
                                        </p:attrNameLst>
                                      </p:cBhvr>
                                      <p:to>
                                        <p:strVal val="visible"/>
                                      </p:to>
                                    </p:set>
                                    <p:animEffect transition="in" filter="slide(fromBottom)">
                                      <p:cBhvr>
                                        <p:cTn id="12" dur="1000"/>
                                        <p:tgtEl>
                                          <p:spTgt spid="12294">
                                            <p:txEl>
                                              <p:pRg st="2" end="2"/>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22" presetClass="entr" presetSubtype="1" fill="hold" grpId="0" nodeType="clickEffect">
                                  <p:stCondLst>
                                    <p:cond delay="0"/>
                                  </p:stCondLst>
                                  <p:childTnLst>
                                    <p:set>
                                      <p:cBhvr>
                                        <p:cTn id="16" dur="1" fill="hold">
                                          <p:stCondLst>
                                            <p:cond delay="0"/>
                                          </p:stCondLst>
                                        </p:cTn>
                                        <p:tgtEl>
                                          <p:spTgt spid="12297"/>
                                        </p:tgtEl>
                                        <p:attrNameLst>
                                          <p:attrName>style.visibility</p:attrName>
                                        </p:attrNameLst>
                                      </p:cBhvr>
                                      <p:to>
                                        <p:strVal val="visible"/>
                                      </p:to>
                                    </p:set>
                                    <p:animEffect transition="in" filter="wipe(up)">
                                      <p:cBhvr>
                                        <p:cTn id="17" dur="1000"/>
                                        <p:tgtEl>
                                          <p:spTgt spid="12297"/>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12" presetClass="entr" presetSubtype="4" fill="hold" grpId="0" nodeType="clickEffect">
                                  <p:stCondLst>
                                    <p:cond delay="0"/>
                                  </p:stCondLst>
                                  <p:childTnLst>
                                    <p:set>
                                      <p:cBhvr>
                                        <p:cTn id="21" dur="1" fill="hold">
                                          <p:stCondLst>
                                            <p:cond delay="0"/>
                                          </p:stCondLst>
                                        </p:cTn>
                                        <p:tgtEl>
                                          <p:spTgt spid="12294">
                                            <p:txEl>
                                              <p:pRg st="5" end="5"/>
                                            </p:txEl>
                                          </p:spTgt>
                                        </p:tgtEl>
                                        <p:attrNameLst>
                                          <p:attrName>style.visibility</p:attrName>
                                        </p:attrNameLst>
                                      </p:cBhvr>
                                      <p:to>
                                        <p:strVal val="visible"/>
                                      </p:to>
                                    </p:set>
                                    <p:animEffect transition="in" filter="slide(fromBottom)">
                                      <p:cBhvr>
                                        <p:cTn id="22" dur="1000"/>
                                        <p:tgtEl>
                                          <p:spTgt spid="12294">
                                            <p:txEl>
                                              <p:pRg st="5" end="5"/>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12" presetClass="entr" presetSubtype="4" fill="hold" grpId="0" nodeType="clickEffect">
                                  <p:stCondLst>
                                    <p:cond delay="0"/>
                                  </p:stCondLst>
                                  <p:childTnLst>
                                    <p:set>
                                      <p:cBhvr>
                                        <p:cTn id="26" dur="1" fill="hold">
                                          <p:stCondLst>
                                            <p:cond delay="0"/>
                                          </p:stCondLst>
                                        </p:cTn>
                                        <p:tgtEl>
                                          <p:spTgt spid="12294">
                                            <p:txEl>
                                              <p:pRg st="6" end="6"/>
                                            </p:txEl>
                                          </p:spTgt>
                                        </p:tgtEl>
                                        <p:attrNameLst>
                                          <p:attrName>style.visibility</p:attrName>
                                        </p:attrNameLst>
                                      </p:cBhvr>
                                      <p:to>
                                        <p:strVal val="visible"/>
                                      </p:to>
                                    </p:set>
                                    <p:animEffect transition="in" filter="slide(fromBottom)">
                                      <p:cBhvr>
                                        <p:cTn id="27" dur="1000"/>
                                        <p:tgtEl>
                                          <p:spTgt spid="12294">
                                            <p:txEl>
                                              <p:pRg st="6" end="6"/>
                                            </p:txEl>
                                          </p:spTgt>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12" presetClass="entr" presetSubtype="4" fill="hold" grpId="0" nodeType="clickEffect">
                                  <p:stCondLst>
                                    <p:cond delay="0"/>
                                  </p:stCondLst>
                                  <p:childTnLst>
                                    <p:set>
                                      <p:cBhvr>
                                        <p:cTn id="31" dur="1" fill="hold">
                                          <p:stCondLst>
                                            <p:cond delay="0"/>
                                          </p:stCondLst>
                                        </p:cTn>
                                        <p:tgtEl>
                                          <p:spTgt spid="12294">
                                            <p:txEl>
                                              <p:pRg st="7" end="7"/>
                                            </p:txEl>
                                          </p:spTgt>
                                        </p:tgtEl>
                                        <p:attrNameLst>
                                          <p:attrName>style.visibility</p:attrName>
                                        </p:attrNameLst>
                                      </p:cBhvr>
                                      <p:to>
                                        <p:strVal val="visible"/>
                                      </p:to>
                                    </p:set>
                                    <p:animEffect transition="in" filter="slide(fromBottom)">
                                      <p:cBhvr>
                                        <p:cTn id="32" dur="1000"/>
                                        <p:tgtEl>
                                          <p:spTgt spid="12294">
                                            <p:txEl>
                                              <p:pRg st="7" end="7"/>
                                            </p:txEl>
                                          </p:spTgt>
                                        </p:tgtEl>
                                      </p:cBhvr>
                                    </p:animEffect>
                                  </p:childTnLst>
                                </p:cTn>
                              </p:par>
                            </p:childTnLst>
                          </p:cTn>
                        </p:par>
                      </p:childTnLst>
                    </p:cTn>
                  </p:par>
                  <p:par>
                    <p:cTn id="33" fill="hold" nodeType="clickPar">
                      <p:stCondLst>
                        <p:cond delay="indefinite"/>
                      </p:stCondLst>
                      <p:childTnLst>
                        <p:par>
                          <p:cTn id="34" fill="hold" nodeType="withGroup">
                            <p:stCondLst>
                              <p:cond delay="0"/>
                            </p:stCondLst>
                            <p:childTnLst>
                              <p:par>
                                <p:cTn id="35" presetID="22" presetClass="entr" presetSubtype="1" fill="hold" grpId="0" nodeType="clickEffect">
                                  <p:stCondLst>
                                    <p:cond delay="0"/>
                                  </p:stCondLst>
                                  <p:childTnLst>
                                    <p:set>
                                      <p:cBhvr>
                                        <p:cTn id="36" dur="1" fill="hold">
                                          <p:stCondLst>
                                            <p:cond delay="0"/>
                                          </p:stCondLst>
                                        </p:cTn>
                                        <p:tgtEl>
                                          <p:spTgt spid="12298"/>
                                        </p:tgtEl>
                                        <p:attrNameLst>
                                          <p:attrName>style.visibility</p:attrName>
                                        </p:attrNameLst>
                                      </p:cBhvr>
                                      <p:to>
                                        <p:strVal val="visible"/>
                                      </p:to>
                                    </p:set>
                                    <p:animEffect transition="in" filter="wipe(up)">
                                      <p:cBhvr>
                                        <p:cTn id="37" dur="1000"/>
                                        <p:tgtEl>
                                          <p:spTgt spid="1229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294" grpId="0" build="p"/>
      <p:bldP spid="12297" grpId="0"/>
      <p:bldP spid="12298"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Date Placeholder 3"/>
          <p:cNvSpPr>
            <a:spLocks noGrp="1"/>
          </p:cNvSpPr>
          <p:nvPr>
            <p:ph type="dt" sz="quarter" idx="4294967295"/>
          </p:nvPr>
        </p:nvSpPr>
        <p:spPr bwMode="auto">
          <a:xfrm>
            <a:off x="152400" y="6324600"/>
            <a:ext cx="1905000" cy="5334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spcBef>
                <a:spcPct val="20000"/>
              </a:spcBef>
              <a:buClr>
                <a:srgbClr val="009900"/>
              </a:buClr>
              <a:buSzPct val="60000"/>
              <a:buFont typeface="Wingdings" panose="05000000000000000000" pitchFamily="2" charset="2"/>
              <a:buChar char="n"/>
              <a:defRPr sz="2400">
                <a:solidFill>
                  <a:schemeClr val="tx1"/>
                </a:solidFill>
                <a:latin typeface="Tahoma" panose="020B0604030504040204" pitchFamily="34" charset="0"/>
                <a:cs typeface="Arial" panose="020B0604020202020204" pitchFamily="34" charset="0"/>
              </a:defRPr>
            </a:lvl1pPr>
            <a:lvl2pPr marL="742950" indent="-28575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cs typeface="Arial" panose="020B0604020202020204" pitchFamily="34" charset="0"/>
              </a:defRPr>
            </a:lvl2pPr>
            <a:lvl3pPr marL="1143000" indent="-228600">
              <a:spcBef>
                <a:spcPct val="20000"/>
              </a:spcBef>
              <a:buClr>
                <a:schemeClr val="tx1"/>
              </a:buClr>
              <a:buSzPct val="50000"/>
              <a:buFont typeface="Wingdings" panose="05000000000000000000" pitchFamily="2" charset="2"/>
              <a:buChar char="n"/>
              <a:defRPr sz="1600">
                <a:solidFill>
                  <a:schemeClr val="tx1"/>
                </a:solidFill>
                <a:latin typeface="Tahoma" panose="020B0604030504040204" pitchFamily="34" charset="0"/>
                <a:cs typeface="Arial" panose="020B0604020202020204" pitchFamily="34" charset="0"/>
              </a:defRPr>
            </a:lvl3pPr>
            <a:lvl4pPr marL="1600200" indent="-228600">
              <a:spcBef>
                <a:spcPct val="20000"/>
              </a:spcBef>
              <a:buClr>
                <a:schemeClr val="tx1"/>
              </a:buClr>
              <a:buSzPct val="55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4pPr>
            <a:lvl5pPr marL="2057400" indent="-228600">
              <a:spcBef>
                <a:spcPct val="20000"/>
              </a:spcBef>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9pPr>
          </a:lstStyle>
          <a:p>
            <a:pPr eaLnBrk="1" hangingPunct="1">
              <a:spcBef>
                <a:spcPct val="0"/>
              </a:spcBef>
              <a:buClrTx/>
              <a:buSzTx/>
              <a:buFontTx/>
              <a:buNone/>
            </a:pPr>
            <a:fld id="{36432D33-EAC3-45CC-B6F1-C9AD6D5A3A1C}" type="datetime4">
              <a:rPr lang="en-US" altLang="en-US" sz="1200"/>
              <a:pPr eaLnBrk="1" hangingPunct="1">
                <a:spcBef>
                  <a:spcPct val="0"/>
                </a:spcBef>
                <a:buClrTx/>
                <a:buSzTx/>
                <a:buFontTx/>
                <a:buNone/>
              </a:pPr>
              <a:t>July 23, 2018</a:t>
            </a:fld>
            <a:endParaRPr lang="en-US" altLang="en-US" sz="1200"/>
          </a:p>
        </p:txBody>
      </p:sp>
      <p:sp>
        <p:nvSpPr>
          <p:cNvPr id="25603" name="Footer Placeholder 4"/>
          <p:cNvSpPr>
            <a:spLocks noGrp="1"/>
          </p:cNvSpPr>
          <p:nvPr>
            <p:ph type="ftr" sz="quarter" idx="4294967295"/>
          </p:nvPr>
        </p:nvSpPr>
        <p:spPr bwMode="auto">
          <a:xfrm>
            <a:off x="3200400" y="6324600"/>
            <a:ext cx="2895600" cy="5334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spcBef>
                <a:spcPct val="20000"/>
              </a:spcBef>
              <a:buClr>
                <a:srgbClr val="009900"/>
              </a:buClr>
              <a:buSzPct val="60000"/>
              <a:buFont typeface="Wingdings" panose="05000000000000000000" pitchFamily="2" charset="2"/>
              <a:buChar char="n"/>
              <a:defRPr sz="2400">
                <a:solidFill>
                  <a:schemeClr val="tx1"/>
                </a:solidFill>
                <a:latin typeface="Tahoma" panose="020B0604030504040204" pitchFamily="34" charset="0"/>
                <a:cs typeface="Arial" panose="020B0604020202020204" pitchFamily="34" charset="0"/>
              </a:defRPr>
            </a:lvl1pPr>
            <a:lvl2pPr marL="742950" indent="-28575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cs typeface="Arial" panose="020B0604020202020204" pitchFamily="34" charset="0"/>
              </a:defRPr>
            </a:lvl2pPr>
            <a:lvl3pPr marL="1143000" indent="-228600">
              <a:spcBef>
                <a:spcPct val="20000"/>
              </a:spcBef>
              <a:buClr>
                <a:schemeClr val="tx1"/>
              </a:buClr>
              <a:buSzPct val="50000"/>
              <a:buFont typeface="Wingdings" panose="05000000000000000000" pitchFamily="2" charset="2"/>
              <a:buChar char="n"/>
              <a:defRPr sz="1600">
                <a:solidFill>
                  <a:schemeClr val="tx1"/>
                </a:solidFill>
                <a:latin typeface="Tahoma" panose="020B0604030504040204" pitchFamily="34" charset="0"/>
                <a:cs typeface="Arial" panose="020B0604020202020204" pitchFamily="34" charset="0"/>
              </a:defRPr>
            </a:lvl3pPr>
            <a:lvl4pPr marL="1600200" indent="-228600">
              <a:spcBef>
                <a:spcPct val="20000"/>
              </a:spcBef>
              <a:buClr>
                <a:schemeClr val="tx1"/>
              </a:buClr>
              <a:buSzPct val="55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4pPr>
            <a:lvl5pPr marL="2057400" indent="-228600">
              <a:spcBef>
                <a:spcPct val="20000"/>
              </a:spcBef>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9pPr>
          </a:lstStyle>
          <a:p>
            <a:pPr algn="ctr" eaLnBrk="1" hangingPunct="1">
              <a:spcBef>
                <a:spcPct val="0"/>
              </a:spcBef>
              <a:buClrTx/>
              <a:buSzTx/>
              <a:buFontTx/>
              <a:buNone/>
            </a:pPr>
            <a:r>
              <a:rPr lang="en-US" altLang="en-US" sz="1200"/>
              <a:t>ICS102: Expressions &amp; Assignment</a:t>
            </a:r>
          </a:p>
        </p:txBody>
      </p:sp>
      <p:sp>
        <p:nvSpPr>
          <p:cNvPr id="25604" name="Slide Number Placeholder 5"/>
          <p:cNvSpPr>
            <a:spLocks noGrp="1"/>
          </p:cNvSpPr>
          <p:nvPr>
            <p:ph type="sldNum" sz="quarter" idx="4294967295"/>
          </p:nvPr>
        </p:nvSpPr>
        <p:spPr bwMode="auto">
          <a:xfrm>
            <a:off x="7239000" y="6400800"/>
            <a:ext cx="1905000" cy="4572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spcBef>
                <a:spcPct val="20000"/>
              </a:spcBef>
              <a:buClr>
                <a:srgbClr val="009900"/>
              </a:buClr>
              <a:buSzPct val="60000"/>
              <a:buFont typeface="Wingdings" panose="05000000000000000000" pitchFamily="2" charset="2"/>
              <a:buChar char="n"/>
              <a:defRPr sz="2400">
                <a:solidFill>
                  <a:schemeClr val="tx1"/>
                </a:solidFill>
                <a:latin typeface="Tahoma" panose="020B0604030504040204" pitchFamily="34" charset="0"/>
                <a:cs typeface="Arial" panose="020B0604020202020204" pitchFamily="34" charset="0"/>
              </a:defRPr>
            </a:lvl1pPr>
            <a:lvl2pPr marL="742950" indent="-28575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cs typeface="Arial" panose="020B0604020202020204" pitchFamily="34" charset="0"/>
              </a:defRPr>
            </a:lvl2pPr>
            <a:lvl3pPr marL="1143000" indent="-228600">
              <a:spcBef>
                <a:spcPct val="20000"/>
              </a:spcBef>
              <a:buClr>
                <a:schemeClr val="tx1"/>
              </a:buClr>
              <a:buSzPct val="50000"/>
              <a:buFont typeface="Wingdings" panose="05000000000000000000" pitchFamily="2" charset="2"/>
              <a:buChar char="n"/>
              <a:defRPr sz="1600">
                <a:solidFill>
                  <a:schemeClr val="tx1"/>
                </a:solidFill>
                <a:latin typeface="Tahoma" panose="020B0604030504040204" pitchFamily="34" charset="0"/>
                <a:cs typeface="Arial" panose="020B0604020202020204" pitchFamily="34" charset="0"/>
              </a:defRPr>
            </a:lvl3pPr>
            <a:lvl4pPr marL="1600200" indent="-228600">
              <a:spcBef>
                <a:spcPct val="20000"/>
              </a:spcBef>
              <a:buClr>
                <a:schemeClr val="tx1"/>
              </a:buClr>
              <a:buSzPct val="55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4pPr>
            <a:lvl5pPr marL="2057400" indent="-228600">
              <a:spcBef>
                <a:spcPct val="20000"/>
              </a:spcBef>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9pPr>
          </a:lstStyle>
          <a:p>
            <a:pPr algn="r" eaLnBrk="1" hangingPunct="1">
              <a:spcBef>
                <a:spcPct val="0"/>
              </a:spcBef>
              <a:buClrTx/>
              <a:buSzTx/>
              <a:buFontTx/>
              <a:buNone/>
            </a:pPr>
            <a:fld id="{DED2046B-BCBA-43F1-9494-D5AC957D4186}" type="slidenum">
              <a:rPr lang="ar-SA" altLang="en-US" sz="1200"/>
              <a:pPr algn="r" eaLnBrk="1" hangingPunct="1">
                <a:spcBef>
                  <a:spcPct val="0"/>
                </a:spcBef>
                <a:buClrTx/>
                <a:buSzTx/>
                <a:buFontTx/>
                <a:buNone/>
              </a:pPr>
              <a:t>16</a:t>
            </a:fld>
            <a:endParaRPr lang="en-US" altLang="en-US" sz="1200"/>
          </a:p>
        </p:txBody>
      </p:sp>
      <p:sp>
        <p:nvSpPr>
          <p:cNvPr id="25605" name="Rectangle 2"/>
          <p:cNvSpPr>
            <a:spLocks noGrp="1" noChangeArrowheads="1"/>
          </p:cNvSpPr>
          <p:nvPr>
            <p:ph type="title" idx="4294967295"/>
          </p:nvPr>
        </p:nvSpPr>
        <p:spPr>
          <a:xfrm>
            <a:off x="1295400" y="152400"/>
            <a:ext cx="8458200" cy="609600"/>
          </a:xfrm>
        </p:spPr>
        <p:txBody>
          <a:bodyPr/>
          <a:lstStyle/>
          <a:p>
            <a:pPr eaLnBrk="1" hangingPunct="1"/>
            <a:r>
              <a:rPr lang="en-US" altLang="en-US" sz="2800" smtClean="0"/>
              <a:t>Assignment Statements With Primitive Types</a:t>
            </a:r>
          </a:p>
        </p:txBody>
      </p:sp>
      <p:sp>
        <p:nvSpPr>
          <p:cNvPr id="13318" name="Rectangle 3"/>
          <p:cNvSpPr>
            <a:spLocks noGrp="1" noChangeArrowheads="1"/>
          </p:cNvSpPr>
          <p:nvPr>
            <p:ph type="body" idx="4294967295"/>
          </p:nvPr>
        </p:nvSpPr>
        <p:spPr>
          <a:xfrm>
            <a:off x="533400" y="1676400"/>
            <a:ext cx="8077200" cy="4648200"/>
          </a:xfrm>
        </p:spPr>
        <p:txBody>
          <a:bodyPr/>
          <a:lstStyle/>
          <a:p>
            <a:pPr eaLnBrk="1" hangingPunct="1">
              <a:lnSpc>
                <a:spcPct val="80000"/>
              </a:lnSpc>
            </a:pPr>
            <a:r>
              <a:rPr lang="en-US" altLang="en-US" sz="2000" smtClean="0"/>
              <a:t>A variable can also occur on both sides of the assignment operator. This is used to increase or decrease the value of the variable.</a:t>
            </a:r>
          </a:p>
          <a:p>
            <a:pPr eaLnBrk="1" hangingPunct="1">
              <a:lnSpc>
                <a:spcPct val="80000"/>
              </a:lnSpc>
            </a:pPr>
            <a:endParaRPr lang="en-US" altLang="en-US" smtClean="0"/>
          </a:p>
          <a:p>
            <a:pPr eaLnBrk="1" hangingPunct="1">
              <a:lnSpc>
                <a:spcPct val="80000"/>
              </a:lnSpc>
            </a:pPr>
            <a:endParaRPr lang="en-US" altLang="en-US" smtClean="0"/>
          </a:p>
          <a:p>
            <a:pPr eaLnBrk="1" hangingPunct="1">
              <a:lnSpc>
                <a:spcPct val="80000"/>
              </a:lnSpc>
            </a:pPr>
            <a:endParaRPr lang="en-US" altLang="en-US" smtClean="0"/>
          </a:p>
          <a:p>
            <a:pPr eaLnBrk="1" hangingPunct="1">
              <a:lnSpc>
                <a:spcPct val="80000"/>
              </a:lnSpc>
            </a:pPr>
            <a:r>
              <a:rPr lang="en-US" altLang="en-US" sz="2000" smtClean="0"/>
              <a:t>The assignment operator is automatically executed from right-to-left, so assignment statements can be chained</a:t>
            </a:r>
            <a:endParaRPr lang="en-US" altLang="en-US" b="1" smtClean="0">
              <a:solidFill>
                <a:srgbClr val="034CA1"/>
              </a:solidFill>
              <a:latin typeface="Comic Sans MS" panose="030F0702030302020204" pitchFamily="66" charset="0"/>
            </a:endParaRPr>
          </a:p>
        </p:txBody>
      </p:sp>
      <p:sp>
        <p:nvSpPr>
          <p:cNvPr id="13320" name="Text Box 8"/>
          <p:cNvSpPr txBox="1">
            <a:spLocks noChangeArrowheads="1"/>
          </p:cNvSpPr>
          <p:nvPr/>
        </p:nvSpPr>
        <p:spPr bwMode="auto">
          <a:xfrm>
            <a:off x="1371600" y="2438400"/>
            <a:ext cx="3962400" cy="854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rgbClr val="009900"/>
              </a:buClr>
              <a:buSzPct val="60000"/>
              <a:buFont typeface="Wingdings" panose="05000000000000000000" pitchFamily="2" charset="2"/>
              <a:buChar char="n"/>
              <a:defRPr sz="2400">
                <a:solidFill>
                  <a:schemeClr val="tx1"/>
                </a:solidFill>
                <a:latin typeface="Tahoma" panose="020B0604030504040204" pitchFamily="34" charset="0"/>
                <a:cs typeface="Arial" panose="020B0604020202020204" pitchFamily="34" charset="0"/>
              </a:defRPr>
            </a:lvl1pPr>
            <a:lvl2pPr marL="742950" indent="-28575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cs typeface="Arial" panose="020B0604020202020204" pitchFamily="34" charset="0"/>
              </a:defRPr>
            </a:lvl2pPr>
            <a:lvl3pPr marL="1143000" indent="-228600">
              <a:spcBef>
                <a:spcPct val="20000"/>
              </a:spcBef>
              <a:buClr>
                <a:schemeClr val="tx1"/>
              </a:buClr>
              <a:buSzPct val="50000"/>
              <a:buFont typeface="Wingdings" panose="05000000000000000000" pitchFamily="2" charset="2"/>
              <a:buChar char="n"/>
              <a:defRPr sz="1600">
                <a:solidFill>
                  <a:schemeClr val="tx1"/>
                </a:solidFill>
                <a:latin typeface="Tahoma" panose="020B0604030504040204" pitchFamily="34" charset="0"/>
                <a:cs typeface="Arial" panose="020B0604020202020204" pitchFamily="34" charset="0"/>
              </a:defRPr>
            </a:lvl3pPr>
            <a:lvl4pPr marL="1600200" indent="-228600">
              <a:spcBef>
                <a:spcPct val="20000"/>
              </a:spcBef>
              <a:buClr>
                <a:schemeClr val="tx1"/>
              </a:buClr>
              <a:buSzPct val="55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4pPr>
            <a:lvl5pPr marL="2057400" indent="-228600">
              <a:spcBef>
                <a:spcPct val="20000"/>
              </a:spcBef>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9pPr>
          </a:lstStyle>
          <a:p>
            <a:pPr eaLnBrk="1" hangingPunct="1">
              <a:spcBef>
                <a:spcPct val="50000"/>
              </a:spcBef>
              <a:buClrTx/>
              <a:buSzTx/>
              <a:buFontTx/>
              <a:buNone/>
            </a:pPr>
            <a:r>
              <a:rPr lang="en-US" altLang="en-US" sz="2000">
                <a:latin typeface="Courier New" panose="02070309020205020404" pitchFamily="49" charset="0"/>
                <a:cs typeface="Courier New" panose="02070309020205020404" pitchFamily="49" charset="0"/>
              </a:rPr>
              <a:t>count = 5;</a:t>
            </a:r>
          </a:p>
          <a:p>
            <a:pPr eaLnBrk="1" hangingPunct="1">
              <a:spcBef>
                <a:spcPct val="50000"/>
              </a:spcBef>
              <a:buClrTx/>
              <a:buSzTx/>
              <a:buFontTx/>
              <a:buNone/>
            </a:pPr>
            <a:r>
              <a:rPr lang="en-US" altLang="en-US" sz="2000">
                <a:latin typeface="Courier New" panose="02070309020205020404" pitchFamily="49" charset="0"/>
                <a:cs typeface="Courier New" panose="02070309020205020404" pitchFamily="49" charset="0"/>
              </a:rPr>
              <a:t>count = count + 2; </a:t>
            </a:r>
          </a:p>
        </p:txBody>
      </p:sp>
      <p:sp>
        <p:nvSpPr>
          <p:cNvPr id="13321" name="Text Box 9"/>
          <p:cNvSpPr txBox="1">
            <a:spLocks noChangeArrowheads="1"/>
          </p:cNvSpPr>
          <p:nvPr/>
        </p:nvSpPr>
        <p:spPr bwMode="auto">
          <a:xfrm>
            <a:off x="1371600" y="4251325"/>
            <a:ext cx="39624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rgbClr val="009900"/>
              </a:buClr>
              <a:buSzPct val="60000"/>
              <a:buFont typeface="Wingdings" panose="05000000000000000000" pitchFamily="2" charset="2"/>
              <a:buChar char="n"/>
              <a:defRPr sz="2400">
                <a:solidFill>
                  <a:schemeClr val="tx1"/>
                </a:solidFill>
                <a:latin typeface="Tahoma" panose="020B0604030504040204" pitchFamily="34" charset="0"/>
                <a:cs typeface="Arial" panose="020B0604020202020204" pitchFamily="34" charset="0"/>
              </a:defRPr>
            </a:lvl1pPr>
            <a:lvl2pPr marL="742950" indent="-28575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cs typeface="Arial" panose="020B0604020202020204" pitchFamily="34" charset="0"/>
              </a:defRPr>
            </a:lvl2pPr>
            <a:lvl3pPr marL="1143000" indent="-228600">
              <a:spcBef>
                <a:spcPct val="20000"/>
              </a:spcBef>
              <a:buClr>
                <a:schemeClr val="tx1"/>
              </a:buClr>
              <a:buSzPct val="50000"/>
              <a:buFont typeface="Wingdings" panose="05000000000000000000" pitchFamily="2" charset="2"/>
              <a:buChar char="n"/>
              <a:defRPr sz="1600">
                <a:solidFill>
                  <a:schemeClr val="tx1"/>
                </a:solidFill>
                <a:latin typeface="Tahoma" panose="020B0604030504040204" pitchFamily="34" charset="0"/>
                <a:cs typeface="Arial" panose="020B0604020202020204" pitchFamily="34" charset="0"/>
              </a:defRPr>
            </a:lvl3pPr>
            <a:lvl4pPr marL="1600200" indent="-228600">
              <a:spcBef>
                <a:spcPct val="20000"/>
              </a:spcBef>
              <a:buClr>
                <a:schemeClr val="tx1"/>
              </a:buClr>
              <a:buSzPct val="55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4pPr>
            <a:lvl5pPr marL="2057400" indent="-228600">
              <a:spcBef>
                <a:spcPct val="20000"/>
              </a:spcBef>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9pPr>
          </a:lstStyle>
          <a:p>
            <a:pPr eaLnBrk="1" hangingPunct="1">
              <a:spcBef>
                <a:spcPct val="50000"/>
              </a:spcBef>
              <a:buClrTx/>
              <a:buSzTx/>
              <a:buFontTx/>
              <a:buNone/>
            </a:pPr>
            <a:r>
              <a:rPr lang="en-US" altLang="en-US" sz="2000">
                <a:latin typeface="Courier New" panose="02070309020205020404" pitchFamily="49" charset="0"/>
                <a:cs typeface="Courier New" panose="02070309020205020404" pitchFamily="49" charset="0"/>
              </a:rPr>
              <a:t>number1 = number2 = 7; </a:t>
            </a:r>
          </a:p>
        </p:txBody>
      </p:sp>
    </p:spTree>
  </p:cSld>
  <p:clrMapOvr>
    <a:masterClrMapping/>
  </p:clrMapOvr>
  <p:transition spd="med">
    <p:wipe dir="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13318">
                                            <p:txEl>
                                              <p:pRg st="0" end="0"/>
                                            </p:txEl>
                                          </p:spTgt>
                                        </p:tgtEl>
                                        <p:attrNameLst>
                                          <p:attrName>style.visibility</p:attrName>
                                        </p:attrNameLst>
                                      </p:cBhvr>
                                      <p:to>
                                        <p:strVal val="visible"/>
                                      </p:to>
                                    </p:set>
                                    <p:animEffect transition="in" filter="slide(fromBottom)">
                                      <p:cBhvr>
                                        <p:cTn id="7" dur="1000"/>
                                        <p:tgtEl>
                                          <p:spTgt spid="13318">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1" fill="hold" grpId="0" nodeType="clickEffect">
                                  <p:stCondLst>
                                    <p:cond delay="0"/>
                                  </p:stCondLst>
                                  <p:childTnLst>
                                    <p:set>
                                      <p:cBhvr>
                                        <p:cTn id="11" dur="1" fill="hold">
                                          <p:stCondLst>
                                            <p:cond delay="0"/>
                                          </p:stCondLst>
                                        </p:cTn>
                                        <p:tgtEl>
                                          <p:spTgt spid="13320"/>
                                        </p:tgtEl>
                                        <p:attrNameLst>
                                          <p:attrName>style.visibility</p:attrName>
                                        </p:attrNameLst>
                                      </p:cBhvr>
                                      <p:to>
                                        <p:strVal val="visible"/>
                                      </p:to>
                                    </p:set>
                                    <p:animEffect transition="in" filter="wipe(up)">
                                      <p:cBhvr>
                                        <p:cTn id="12" dur="1000"/>
                                        <p:tgtEl>
                                          <p:spTgt spid="13320"/>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2" presetClass="entr" presetSubtype="4" fill="hold" grpId="0" nodeType="clickEffect">
                                  <p:stCondLst>
                                    <p:cond delay="0"/>
                                  </p:stCondLst>
                                  <p:childTnLst>
                                    <p:set>
                                      <p:cBhvr>
                                        <p:cTn id="16" dur="1" fill="hold">
                                          <p:stCondLst>
                                            <p:cond delay="0"/>
                                          </p:stCondLst>
                                        </p:cTn>
                                        <p:tgtEl>
                                          <p:spTgt spid="13318">
                                            <p:txEl>
                                              <p:pRg st="4" end="4"/>
                                            </p:txEl>
                                          </p:spTgt>
                                        </p:tgtEl>
                                        <p:attrNameLst>
                                          <p:attrName>style.visibility</p:attrName>
                                        </p:attrNameLst>
                                      </p:cBhvr>
                                      <p:to>
                                        <p:strVal val="visible"/>
                                      </p:to>
                                    </p:set>
                                    <p:animEffect transition="in" filter="slide(fromBottom)">
                                      <p:cBhvr>
                                        <p:cTn id="17" dur="1000"/>
                                        <p:tgtEl>
                                          <p:spTgt spid="13318">
                                            <p:txEl>
                                              <p:pRg st="4" end="4"/>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22" presetClass="entr" presetSubtype="1" fill="hold" grpId="0" nodeType="clickEffect">
                                  <p:stCondLst>
                                    <p:cond delay="0"/>
                                  </p:stCondLst>
                                  <p:childTnLst>
                                    <p:set>
                                      <p:cBhvr>
                                        <p:cTn id="21" dur="1" fill="hold">
                                          <p:stCondLst>
                                            <p:cond delay="0"/>
                                          </p:stCondLst>
                                        </p:cTn>
                                        <p:tgtEl>
                                          <p:spTgt spid="13321"/>
                                        </p:tgtEl>
                                        <p:attrNameLst>
                                          <p:attrName>style.visibility</p:attrName>
                                        </p:attrNameLst>
                                      </p:cBhvr>
                                      <p:to>
                                        <p:strVal val="visible"/>
                                      </p:to>
                                    </p:set>
                                    <p:animEffect transition="in" filter="wipe(up)">
                                      <p:cBhvr>
                                        <p:cTn id="22" dur="1000"/>
                                        <p:tgtEl>
                                          <p:spTgt spid="133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18" grpId="0" build="p"/>
      <p:bldP spid="13320" grpId="0"/>
      <p:bldP spid="13321"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Date Placeholder 3"/>
          <p:cNvSpPr>
            <a:spLocks noGrp="1"/>
          </p:cNvSpPr>
          <p:nvPr>
            <p:ph type="dt" sz="quarter" idx="4294967295"/>
          </p:nvPr>
        </p:nvSpPr>
        <p:spPr bwMode="auto">
          <a:xfrm>
            <a:off x="152400" y="6324600"/>
            <a:ext cx="1905000" cy="5334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spcBef>
                <a:spcPct val="20000"/>
              </a:spcBef>
              <a:buClr>
                <a:srgbClr val="009900"/>
              </a:buClr>
              <a:buSzPct val="60000"/>
              <a:buFont typeface="Wingdings" panose="05000000000000000000" pitchFamily="2" charset="2"/>
              <a:buChar char="n"/>
              <a:defRPr sz="2400">
                <a:solidFill>
                  <a:schemeClr val="tx1"/>
                </a:solidFill>
                <a:latin typeface="Tahoma" panose="020B0604030504040204" pitchFamily="34" charset="0"/>
                <a:cs typeface="Arial" panose="020B0604020202020204" pitchFamily="34" charset="0"/>
              </a:defRPr>
            </a:lvl1pPr>
            <a:lvl2pPr marL="742950" indent="-28575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cs typeface="Arial" panose="020B0604020202020204" pitchFamily="34" charset="0"/>
              </a:defRPr>
            </a:lvl2pPr>
            <a:lvl3pPr marL="1143000" indent="-228600">
              <a:spcBef>
                <a:spcPct val="20000"/>
              </a:spcBef>
              <a:buClr>
                <a:schemeClr val="tx1"/>
              </a:buClr>
              <a:buSzPct val="50000"/>
              <a:buFont typeface="Wingdings" panose="05000000000000000000" pitchFamily="2" charset="2"/>
              <a:buChar char="n"/>
              <a:defRPr sz="1600">
                <a:solidFill>
                  <a:schemeClr val="tx1"/>
                </a:solidFill>
                <a:latin typeface="Tahoma" panose="020B0604030504040204" pitchFamily="34" charset="0"/>
                <a:cs typeface="Arial" panose="020B0604020202020204" pitchFamily="34" charset="0"/>
              </a:defRPr>
            </a:lvl3pPr>
            <a:lvl4pPr marL="1600200" indent="-228600">
              <a:spcBef>
                <a:spcPct val="20000"/>
              </a:spcBef>
              <a:buClr>
                <a:schemeClr val="tx1"/>
              </a:buClr>
              <a:buSzPct val="55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4pPr>
            <a:lvl5pPr marL="2057400" indent="-228600">
              <a:spcBef>
                <a:spcPct val="20000"/>
              </a:spcBef>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9pPr>
          </a:lstStyle>
          <a:p>
            <a:pPr eaLnBrk="1" hangingPunct="1">
              <a:spcBef>
                <a:spcPct val="0"/>
              </a:spcBef>
              <a:buClrTx/>
              <a:buSzTx/>
              <a:buFontTx/>
              <a:buNone/>
            </a:pPr>
            <a:fld id="{F2C2343C-CE33-4D4B-8884-E9FD401C8A0C}" type="datetime4">
              <a:rPr lang="en-US" altLang="en-US" sz="1200"/>
              <a:pPr eaLnBrk="1" hangingPunct="1">
                <a:spcBef>
                  <a:spcPct val="0"/>
                </a:spcBef>
                <a:buClrTx/>
                <a:buSzTx/>
                <a:buFontTx/>
                <a:buNone/>
              </a:pPr>
              <a:t>July 23, 2018</a:t>
            </a:fld>
            <a:endParaRPr lang="en-US" altLang="en-US" sz="1200"/>
          </a:p>
        </p:txBody>
      </p:sp>
      <p:sp>
        <p:nvSpPr>
          <p:cNvPr id="26627" name="Footer Placeholder 4"/>
          <p:cNvSpPr>
            <a:spLocks noGrp="1"/>
          </p:cNvSpPr>
          <p:nvPr>
            <p:ph type="ftr" sz="quarter" idx="4294967295"/>
          </p:nvPr>
        </p:nvSpPr>
        <p:spPr bwMode="auto">
          <a:xfrm>
            <a:off x="3200400" y="6324600"/>
            <a:ext cx="2895600" cy="5334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spcBef>
                <a:spcPct val="20000"/>
              </a:spcBef>
              <a:buClr>
                <a:srgbClr val="009900"/>
              </a:buClr>
              <a:buSzPct val="60000"/>
              <a:buFont typeface="Wingdings" panose="05000000000000000000" pitchFamily="2" charset="2"/>
              <a:buChar char="n"/>
              <a:defRPr sz="2400">
                <a:solidFill>
                  <a:schemeClr val="tx1"/>
                </a:solidFill>
                <a:latin typeface="Tahoma" panose="020B0604030504040204" pitchFamily="34" charset="0"/>
                <a:cs typeface="Arial" panose="020B0604020202020204" pitchFamily="34" charset="0"/>
              </a:defRPr>
            </a:lvl1pPr>
            <a:lvl2pPr marL="742950" indent="-28575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cs typeface="Arial" panose="020B0604020202020204" pitchFamily="34" charset="0"/>
              </a:defRPr>
            </a:lvl2pPr>
            <a:lvl3pPr marL="1143000" indent="-228600">
              <a:spcBef>
                <a:spcPct val="20000"/>
              </a:spcBef>
              <a:buClr>
                <a:schemeClr val="tx1"/>
              </a:buClr>
              <a:buSzPct val="50000"/>
              <a:buFont typeface="Wingdings" panose="05000000000000000000" pitchFamily="2" charset="2"/>
              <a:buChar char="n"/>
              <a:defRPr sz="1600">
                <a:solidFill>
                  <a:schemeClr val="tx1"/>
                </a:solidFill>
                <a:latin typeface="Tahoma" panose="020B0604030504040204" pitchFamily="34" charset="0"/>
                <a:cs typeface="Arial" panose="020B0604020202020204" pitchFamily="34" charset="0"/>
              </a:defRPr>
            </a:lvl3pPr>
            <a:lvl4pPr marL="1600200" indent="-228600">
              <a:spcBef>
                <a:spcPct val="20000"/>
              </a:spcBef>
              <a:buClr>
                <a:schemeClr val="tx1"/>
              </a:buClr>
              <a:buSzPct val="55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4pPr>
            <a:lvl5pPr marL="2057400" indent="-228600">
              <a:spcBef>
                <a:spcPct val="20000"/>
              </a:spcBef>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9pPr>
          </a:lstStyle>
          <a:p>
            <a:pPr algn="ctr" eaLnBrk="1" hangingPunct="1">
              <a:spcBef>
                <a:spcPct val="0"/>
              </a:spcBef>
              <a:buClrTx/>
              <a:buSzTx/>
              <a:buFontTx/>
              <a:buNone/>
            </a:pPr>
            <a:r>
              <a:rPr lang="en-US" altLang="en-US" sz="1200"/>
              <a:t>ICS102: Expressions &amp; Assignment</a:t>
            </a:r>
          </a:p>
        </p:txBody>
      </p:sp>
      <p:sp>
        <p:nvSpPr>
          <p:cNvPr id="26628" name="Slide Number Placeholder 5"/>
          <p:cNvSpPr>
            <a:spLocks noGrp="1"/>
          </p:cNvSpPr>
          <p:nvPr>
            <p:ph type="sldNum" sz="quarter" idx="4294967295"/>
          </p:nvPr>
        </p:nvSpPr>
        <p:spPr bwMode="auto">
          <a:xfrm>
            <a:off x="7239000" y="6400800"/>
            <a:ext cx="1905000" cy="4572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spcBef>
                <a:spcPct val="20000"/>
              </a:spcBef>
              <a:buClr>
                <a:srgbClr val="009900"/>
              </a:buClr>
              <a:buSzPct val="60000"/>
              <a:buFont typeface="Wingdings" panose="05000000000000000000" pitchFamily="2" charset="2"/>
              <a:buChar char="n"/>
              <a:defRPr sz="2400">
                <a:solidFill>
                  <a:schemeClr val="tx1"/>
                </a:solidFill>
                <a:latin typeface="Tahoma" panose="020B0604030504040204" pitchFamily="34" charset="0"/>
                <a:cs typeface="Arial" panose="020B0604020202020204" pitchFamily="34" charset="0"/>
              </a:defRPr>
            </a:lvl1pPr>
            <a:lvl2pPr marL="742950" indent="-28575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cs typeface="Arial" panose="020B0604020202020204" pitchFamily="34" charset="0"/>
              </a:defRPr>
            </a:lvl2pPr>
            <a:lvl3pPr marL="1143000" indent="-228600">
              <a:spcBef>
                <a:spcPct val="20000"/>
              </a:spcBef>
              <a:buClr>
                <a:schemeClr val="tx1"/>
              </a:buClr>
              <a:buSzPct val="50000"/>
              <a:buFont typeface="Wingdings" panose="05000000000000000000" pitchFamily="2" charset="2"/>
              <a:buChar char="n"/>
              <a:defRPr sz="1600">
                <a:solidFill>
                  <a:schemeClr val="tx1"/>
                </a:solidFill>
                <a:latin typeface="Tahoma" panose="020B0604030504040204" pitchFamily="34" charset="0"/>
                <a:cs typeface="Arial" panose="020B0604020202020204" pitchFamily="34" charset="0"/>
              </a:defRPr>
            </a:lvl3pPr>
            <a:lvl4pPr marL="1600200" indent="-228600">
              <a:spcBef>
                <a:spcPct val="20000"/>
              </a:spcBef>
              <a:buClr>
                <a:schemeClr val="tx1"/>
              </a:buClr>
              <a:buSzPct val="55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4pPr>
            <a:lvl5pPr marL="2057400" indent="-228600">
              <a:spcBef>
                <a:spcPct val="20000"/>
              </a:spcBef>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9pPr>
          </a:lstStyle>
          <a:p>
            <a:pPr algn="r" eaLnBrk="1" hangingPunct="1">
              <a:spcBef>
                <a:spcPct val="0"/>
              </a:spcBef>
              <a:buClrTx/>
              <a:buSzTx/>
              <a:buFontTx/>
              <a:buNone/>
            </a:pPr>
            <a:fld id="{89BDB501-F349-4A09-B7CD-2A63D4ABABBA}" type="slidenum">
              <a:rPr lang="ar-SA" altLang="en-US" sz="1200"/>
              <a:pPr algn="r" eaLnBrk="1" hangingPunct="1">
                <a:spcBef>
                  <a:spcPct val="0"/>
                </a:spcBef>
                <a:buClrTx/>
                <a:buSzTx/>
                <a:buFontTx/>
                <a:buNone/>
              </a:pPr>
              <a:t>17</a:t>
            </a:fld>
            <a:endParaRPr lang="en-US" altLang="en-US" sz="1200"/>
          </a:p>
        </p:txBody>
      </p:sp>
      <p:sp>
        <p:nvSpPr>
          <p:cNvPr id="19462" name="Rectangle 3"/>
          <p:cNvSpPr>
            <a:spLocks noGrp="1" noChangeArrowheads="1"/>
          </p:cNvSpPr>
          <p:nvPr>
            <p:ph type="body" idx="4294967295"/>
          </p:nvPr>
        </p:nvSpPr>
        <p:spPr>
          <a:xfrm>
            <a:off x="838200" y="1524000"/>
            <a:ext cx="7239000" cy="4495800"/>
          </a:xfrm>
        </p:spPr>
        <p:txBody>
          <a:bodyPr/>
          <a:lstStyle/>
          <a:p>
            <a:pPr eaLnBrk="1" hangingPunct="1">
              <a:lnSpc>
                <a:spcPct val="80000"/>
              </a:lnSpc>
            </a:pPr>
            <a:r>
              <a:rPr lang="en-US" altLang="en-US" sz="2000" smtClean="0"/>
              <a:t>The result of an expression (or a constant) should be assigned to variable of the same type as the result. </a:t>
            </a:r>
          </a:p>
          <a:p>
            <a:pPr eaLnBrk="1" hangingPunct="1">
              <a:lnSpc>
                <a:spcPct val="80000"/>
              </a:lnSpc>
            </a:pPr>
            <a:r>
              <a:rPr lang="en-US" altLang="en-US" sz="2000" smtClean="0"/>
              <a:t>More generally, a value of any type in the following list can be assigned to a variable of any type that appears to the right of it</a:t>
            </a:r>
          </a:p>
          <a:p>
            <a:pPr eaLnBrk="1" hangingPunct="1">
              <a:lnSpc>
                <a:spcPct val="80000"/>
              </a:lnSpc>
            </a:pPr>
            <a:endParaRPr lang="en-US" altLang="en-US" sz="1000" smtClean="0"/>
          </a:p>
          <a:p>
            <a:pPr lvl="1" eaLnBrk="1" hangingPunct="1">
              <a:lnSpc>
                <a:spcPct val="80000"/>
              </a:lnSpc>
              <a:buClr>
                <a:srgbClr val="034CA1"/>
              </a:buClr>
              <a:buFont typeface="Wingdings" panose="05000000000000000000" pitchFamily="2" charset="2"/>
              <a:buNone/>
            </a:pPr>
            <a:r>
              <a:rPr lang="en-US" altLang="en-US" b="1" smtClean="0">
                <a:solidFill>
                  <a:srgbClr val="034CA1"/>
                </a:solidFill>
                <a:latin typeface="Courier New" panose="02070309020205020404" pitchFamily="49" charset="0"/>
              </a:rPr>
              <a:t>byte</a:t>
            </a:r>
            <a:r>
              <a:rPr lang="en-US" altLang="en-US" b="1" smtClean="0">
                <a:solidFill>
                  <a:srgbClr val="034CA1"/>
                </a:solidFill>
                <a:latin typeface="Courier New" panose="02070309020205020404" pitchFamily="49" charset="0"/>
                <a:sym typeface="Symbol" panose="05050102010706020507" pitchFamily="18" charset="2"/>
              </a:rPr>
              <a:t></a:t>
            </a:r>
            <a:r>
              <a:rPr lang="en-US" altLang="en-US" b="1" smtClean="0">
                <a:solidFill>
                  <a:srgbClr val="034CA1"/>
                </a:solidFill>
                <a:latin typeface="Courier New" panose="02070309020205020404" pitchFamily="49" charset="0"/>
              </a:rPr>
              <a:t>short</a:t>
            </a:r>
            <a:r>
              <a:rPr lang="en-US" altLang="en-US" b="1" smtClean="0">
                <a:solidFill>
                  <a:srgbClr val="034CA1"/>
                </a:solidFill>
                <a:latin typeface="Courier New" panose="02070309020205020404" pitchFamily="49" charset="0"/>
                <a:sym typeface="Symbol" panose="05050102010706020507" pitchFamily="18" charset="2"/>
              </a:rPr>
              <a:t>char </a:t>
            </a:r>
            <a:r>
              <a:rPr lang="en-US" altLang="en-US" b="1" smtClean="0">
                <a:solidFill>
                  <a:srgbClr val="034CA1"/>
                </a:solidFill>
                <a:latin typeface="Courier New" panose="02070309020205020404" pitchFamily="49" charset="0"/>
              </a:rPr>
              <a:t>int</a:t>
            </a:r>
            <a:r>
              <a:rPr lang="en-US" altLang="en-US" b="1" smtClean="0">
                <a:solidFill>
                  <a:srgbClr val="034CA1"/>
                </a:solidFill>
                <a:latin typeface="Courier New" panose="02070309020205020404" pitchFamily="49" charset="0"/>
                <a:sym typeface="Symbol" panose="05050102010706020507" pitchFamily="18" charset="2"/>
              </a:rPr>
              <a:t></a:t>
            </a:r>
            <a:r>
              <a:rPr lang="en-US" altLang="en-US" b="1" smtClean="0">
                <a:solidFill>
                  <a:srgbClr val="034CA1"/>
                </a:solidFill>
                <a:latin typeface="Courier New" panose="02070309020205020404" pitchFamily="49" charset="0"/>
              </a:rPr>
              <a:t>long</a:t>
            </a:r>
            <a:r>
              <a:rPr lang="en-US" altLang="en-US" b="1" smtClean="0">
                <a:solidFill>
                  <a:srgbClr val="034CA1"/>
                </a:solidFill>
                <a:latin typeface="Courier New" panose="02070309020205020404" pitchFamily="49" charset="0"/>
                <a:sym typeface="Symbol" panose="05050102010706020507" pitchFamily="18" charset="2"/>
              </a:rPr>
              <a:t></a:t>
            </a:r>
            <a:r>
              <a:rPr lang="en-US" altLang="en-US" b="1" smtClean="0">
                <a:solidFill>
                  <a:srgbClr val="034CA1"/>
                </a:solidFill>
                <a:latin typeface="Courier New" panose="02070309020205020404" pitchFamily="49" charset="0"/>
              </a:rPr>
              <a:t>float</a:t>
            </a:r>
            <a:r>
              <a:rPr lang="en-US" altLang="en-US" b="1" smtClean="0">
                <a:solidFill>
                  <a:srgbClr val="034CA1"/>
                </a:solidFill>
                <a:latin typeface="Courier New" panose="02070309020205020404" pitchFamily="49" charset="0"/>
                <a:sym typeface="Symbol" panose="05050102010706020507" pitchFamily="18" charset="2"/>
              </a:rPr>
              <a:t></a:t>
            </a:r>
            <a:r>
              <a:rPr lang="en-US" altLang="en-US" b="1" smtClean="0">
                <a:solidFill>
                  <a:srgbClr val="034CA1"/>
                </a:solidFill>
                <a:latin typeface="Courier New" panose="02070309020205020404" pitchFamily="49" charset="0"/>
              </a:rPr>
              <a:t>double</a:t>
            </a:r>
            <a:endParaRPr lang="en-US" altLang="en-US" sz="1800" smtClean="0"/>
          </a:p>
          <a:p>
            <a:pPr eaLnBrk="1" hangingPunct="1">
              <a:lnSpc>
                <a:spcPct val="80000"/>
              </a:lnSpc>
            </a:pPr>
            <a:endParaRPr lang="en-US" altLang="en-US" sz="2000" smtClean="0"/>
          </a:p>
          <a:p>
            <a:pPr eaLnBrk="1" hangingPunct="1">
              <a:lnSpc>
                <a:spcPct val="80000"/>
              </a:lnSpc>
            </a:pPr>
            <a:r>
              <a:rPr lang="en-US" altLang="en-US" sz="2000" smtClean="0"/>
              <a:t>Which of these are valid?</a:t>
            </a:r>
          </a:p>
          <a:p>
            <a:pPr eaLnBrk="1" hangingPunct="1">
              <a:lnSpc>
                <a:spcPct val="80000"/>
              </a:lnSpc>
            </a:pPr>
            <a:endParaRPr lang="en-US" altLang="en-US" smtClean="0"/>
          </a:p>
          <a:p>
            <a:pPr lvl="3" eaLnBrk="1" hangingPunct="1">
              <a:lnSpc>
                <a:spcPct val="80000"/>
              </a:lnSpc>
              <a:buClr>
                <a:srgbClr val="034CA1"/>
              </a:buClr>
              <a:buFont typeface="Wingdings" panose="05000000000000000000" pitchFamily="2" charset="2"/>
              <a:buNone/>
            </a:pPr>
            <a:r>
              <a:rPr lang="en-US" altLang="en-US" sz="1600" smtClean="0">
                <a:latin typeface="Comic Sans MS" panose="030F0702030302020204" pitchFamily="66" charset="0"/>
              </a:rPr>
              <a:t>int x = 5.8;        </a:t>
            </a:r>
            <a:endParaRPr lang="en-US" altLang="en-US" sz="1600" smtClean="0">
              <a:solidFill>
                <a:schemeClr val="hlink"/>
              </a:solidFill>
              <a:latin typeface="Comic Sans MS" panose="030F0702030302020204" pitchFamily="66" charset="0"/>
            </a:endParaRPr>
          </a:p>
          <a:p>
            <a:pPr lvl="3" eaLnBrk="1" hangingPunct="1">
              <a:lnSpc>
                <a:spcPct val="80000"/>
              </a:lnSpc>
              <a:buClr>
                <a:srgbClr val="034CA1"/>
              </a:buClr>
              <a:buFont typeface="Wingdings" panose="05000000000000000000" pitchFamily="2" charset="2"/>
              <a:buNone/>
            </a:pPr>
            <a:r>
              <a:rPr lang="en-US" altLang="en-US" sz="1600" smtClean="0">
                <a:latin typeface="Comic Sans MS" panose="030F0702030302020204" pitchFamily="66" charset="0"/>
              </a:rPr>
              <a:t>double y = 6;     </a:t>
            </a:r>
            <a:endParaRPr lang="en-US" altLang="en-US" sz="1600" smtClean="0">
              <a:solidFill>
                <a:srgbClr val="008000"/>
              </a:solidFill>
              <a:latin typeface="Comic Sans MS" panose="030F0702030302020204" pitchFamily="66" charset="0"/>
            </a:endParaRPr>
          </a:p>
          <a:p>
            <a:pPr lvl="3" eaLnBrk="1" hangingPunct="1">
              <a:lnSpc>
                <a:spcPct val="80000"/>
              </a:lnSpc>
              <a:buClr>
                <a:srgbClr val="034CA1"/>
              </a:buClr>
              <a:buFont typeface="Wingdings" panose="05000000000000000000" pitchFamily="2" charset="2"/>
              <a:buNone/>
            </a:pPr>
            <a:r>
              <a:rPr lang="en-US" altLang="en-US" sz="1600" smtClean="0">
                <a:latin typeface="Comic Sans MS" panose="030F0702030302020204" pitchFamily="66" charset="0"/>
              </a:rPr>
              <a:t>short i = 14.3;   </a:t>
            </a:r>
            <a:endParaRPr lang="en-US" altLang="en-US" sz="1600" smtClean="0">
              <a:solidFill>
                <a:schemeClr val="hlink"/>
              </a:solidFill>
              <a:latin typeface="Comic Sans MS" panose="030F0702030302020204" pitchFamily="66" charset="0"/>
            </a:endParaRPr>
          </a:p>
          <a:p>
            <a:pPr lvl="3" eaLnBrk="1" hangingPunct="1">
              <a:lnSpc>
                <a:spcPct val="80000"/>
              </a:lnSpc>
              <a:buClr>
                <a:srgbClr val="034CA1"/>
              </a:buClr>
              <a:buFont typeface="Wingdings" panose="05000000000000000000" pitchFamily="2" charset="2"/>
              <a:buNone/>
            </a:pPr>
            <a:r>
              <a:rPr lang="en-US" altLang="en-US" sz="1600" smtClean="0">
                <a:latin typeface="Comic Sans MS" panose="030F0702030302020204" pitchFamily="66" charset="0"/>
              </a:rPr>
              <a:t>float s = 9.2;     </a:t>
            </a:r>
            <a:endParaRPr lang="en-US" altLang="en-US" sz="1600" smtClean="0">
              <a:solidFill>
                <a:srgbClr val="008000"/>
              </a:solidFill>
              <a:latin typeface="Comic Sans MS" panose="030F0702030302020204" pitchFamily="66" charset="0"/>
            </a:endParaRPr>
          </a:p>
          <a:p>
            <a:pPr lvl="1" eaLnBrk="1" hangingPunct="1">
              <a:lnSpc>
                <a:spcPct val="80000"/>
              </a:lnSpc>
              <a:buClr>
                <a:srgbClr val="034CA1"/>
              </a:buClr>
            </a:pPr>
            <a:endParaRPr lang="en-US" altLang="en-US" sz="1800" smtClean="0">
              <a:latin typeface="Courier New" panose="02070309020205020404" pitchFamily="49" charset="0"/>
            </a:endParaRPr>
          </a:p>
          <a:p>
            <a:pPr eaLnBrk="1" hangingPunct="1">
              <a:lnSpc>
                <a:spcPct val="80000"/>
              </a:lnSpc>
              <a:buClr>
                <a:srgbClr val="034CA1"/>
              </a:buClr>
              <a:buFont typeface="Wingdings" panose="05000000000000000000" pitchFamily="2" charset="2"/>
              <a:buNone/>
            </a:pPr>
            <a:endParaRPr lang="en-US" altLang="en-US" sz="1000" smtClean="0">
              <a:latin typeface="Courier New" panose="02070309020205020404" pitchFamily="49" charset="0"/>
            </a:endParaRPr>
          </a:p>
        </p:txBody>
      </p:sp>
      <p:sp>
        <p:nvSpPr>
          <p:cNvPr id="26630" name="Rectangle 2"/>
          <p:cNvSpPr>
            <a:spLocks noChangeArrowheads="1"/>
          </p:cNvSpPr>
          <p:nvPr/>
        </p:nvSpPr>
        <p:spPr bwMode="auto">
          <a:xfrm>
            <a:off x="1455738" y="214313"/>
            <a:ext cx="7307262" cy="623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spcBef>
                <a:spcPct val="20000"/>
              </a:spcBef>
              <a:buClr>
                <a:srgbClr val="009900"/>
              </a:buClr>
              <a:buSzPct val="60000"/>
              <a:buFont typeface="Wingdings" panose="05000000000000000000" pitchFamily="2" charset="2"/>
              <a:buChar char="n"/>
              <a:defRPr sz="2400">
                <a:solidFill>
                  <a:schemeClr val="tx1"/>
                </a:solidFill>
                <a:latin typeface="Tahoma" panose="020B0604030504040204" pitchFamily="34" charset="0"/>
                <a:cs typeface="Arial" panose="020B0604020202020204" pitchFamily="34" charset="0"/>
              </a:defRPr>
            </a:lvl1pPr>
            <a:lvl2pPr marL="742950" indent="-28575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cs typeface="Arial" panose="020B0604020202020204" pitchFamily="34" charset="0"/>
              </a:defRPr>
            </a:lvl2pPr>
            <a:lvl3pPr marL="1143000" indent="-228600">
              <a:spcBef>
                <a:spcPct val="20000"/>
              </a:spcBef>
              <a:buClr>
                <a:schemeClr val="tx1"/>
              </a:buClr>
              <a:buSzPct val="50000"/>
              <a:buFont typeface="Wingdings" panose="05000000000000000000" pitchFamily="2" charset="2"/>
              <a:buChar char="n"/>
              <a:defRPr sz="1600">
                <a:solidFill>
                  <a:schemeClr val="tx1"/>
                </a:solidFill>
                <a:latin typeface="Tahoma" panose="020B0604030504040204" pitchFamily="34" charset="0"/>
                <a:cs typeface="Arial" panose="020B0604020202020204" pitchFamily="34" charset="0"/>
              </a:defRPr>
            </a:lvl3pPr>
            <a:lvl4pPr marL="1600200" indent="-228600">
              <a:spcBef>
                <a:spcPct val="20000"/>
              </a:spcBef>
              <a:buClr>
                <a:schemeClr val="tx1"/>
              </a:buClr>
              <a:buSzPct val="55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4pPr>
            <a:lvl5pPr marL="2057400" indent="-228600">
              <a:spcBef>
                <a:spcPct val="20000"/>
              </a:spcBef>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9pPr>
          </a:lstStyle>
          <a:p>
            <a:pPr eaLnBrk="1" hangingPunct="1">
              <a:spcBef>
                <a:spcPct val="0"/>
              </a:spcBef>
              <a:buClrTx/>
              <a:buSzTx/>
              <a:buFontTx/>
              <a:buNone/>
            </a:pPr>
            <a:r>
              <a:rPr lang="en-US" altLang="en-US" sz="3200"/>
              <a:t>Assignment Compatibility</a:t>
            </a:r>
          </a:p>
        </p:txBody>
      </p:sp>
      <p:sp>
        <p:nvSpPr>
          <p:cNvPr id="19472" name="Text Box 16"/>
          <p:cNvSpPr txBox="1">
            <a:spLocks noChangeArrowheads="1"/>
          </p:cNvSpPr>
          <p:nvPr/>
        </p:nvSpPr>
        <p:spPr bwMode="auto">
          <a:xfrm>
            <a:off x="5334000" y="5638800"/>
            <a:ext cx="34290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rgbClr val="009900"/>
              </a:buClr>
              <a:buSzPct val="60000"/>
              <a:buFont typeface="Wingdings" panose="05000000000000000000" pitchFamily="2" charset="2"/>
              <a:buChar char="n"/>
              <a:defRPr sz="2400">
                <a:solidFill>
                  <a:schemeClr val="tx1"/>
                </a:solidFill>
                <a:latin typeface="Tahoma" panose="020B0604030504040204" pitchFamily="34" charset="0"/>
                <a:cs typeface="Arial" panose="020B0604020202020204" pitchFamily="34" charset="0"/>
              </a:defRPr>
            </a:lvl1pPr>
            <a:lvl2pPr marL="742950" indent="-28575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cs typeface="Arial" panose="020B0604020202020204" pitchFamily="34" charset="0"/>
              </a:defRPr>
            </a:lvl2pPr>
            <a:lvl3pPr marL="1143000" indent="-228600">
              <a:spcBef>
                <a:spcPct val="20000"/>
              </a:spcBef>
              <a:buClr>
                <a:schemeClr val="tx1"/>
              </a:buClr>
              <a:buSzPct val="50000"/>
              <a:buFont typeface="Wingdings" panose="05000000000000000000" pitchFamily="2" charset="2"/>
              <a:buChar char="n"/>
              <a:defRPr sz="1600">
                <a:solidFill>
                  <a:schemeClr val="tx1"/>
                </a:solidFill>
                <a:latin typeface="Tahoma" panose="020B0604030504040204" pitchFamily="34" charset="0"/>
                <a:cs typeface="Arial" panose="020B0604020202020204" pitchFamily="34" charset="0"/>
              </a:defRPr>
            </a:lvl3pPr>
            <a:lvl4pPr marL="1600200" indent="-228600">
              <a:spcBef>
                <a:spcPct val="20000"/>
              </a:spcBef>
              <a:buClr>
                <a:schemeClr val="tx1"/>
              </a:buClr>
              <a:buSzPct val="55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4pPr>
            <a:lvl5pPr marL="2057400" indent="-228600">
              <a:spcBef>
                <a:spcPct val="20000"/>
              </a:spcBef>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9pPr>
          </a:lstStyle>
          <a:p>
            <a:pPr eaLnBrk="1" hangingPunct="1">
              <a:spcBef>
                <a:spcPct val="50000"/>
              </a:spcBef>
              <a:buClrTx/>
              <a:buSzTx/>
              <a:buFontTx/>
              <a:buNone/>
            </a:pPr>
            <a:r>
              <a:rPr lang="en-CA" altLang="en-US" sz="1800"/>
              <a:t>For these, you need </a:t>
            </a:r>
            <a:r>
              <a:rPr lang="en-CA" altLang="en-US" sz="1800" u="sng"/>
              <a:t>type cast</a:t>
            </a:r>
            <a:r>
              <a:rPr lang="en-CA" altLang="en-US" sz="1800"/>
              <a:t>.</a:t>
            </a:r>
          </a:p>
        </p:txBody>
      </p:sp>
      <p:sp>
        <p:nvSpPr>
          <p:cNvPr id="19476" name="Text Box 20"/>
          <p:cNvSpPr txBox="1">
            <a:spLocks noChangeArrowheads="1"/>
          </p:cNvSpPr>
          <p:nvPr/>
        </p:nvSpPr>
        <p:spPr bwMode="auto">
          <a:xfrm>
            <a:off x="3733800" y="4267200"/>
            <a:ext cx="99060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rgbClr val="009900"/>
              </a:buClr>
              <a:buSzPct val="60000"/>
              <a:buFont typeface="Wingdings" panose="05000000000000000000" pitchFamily="2" charset="2"/>
              <a:buChar char="n"/>
              <a:defRPr sz="2400">
                <a:solidFill>
                  <a:schemeClr val="tx1"/>
                </a:solidFill>
                <a:latin typeface="Tahoma" panose="020B0604030504040204" pitchFamily="34" charset="0"/>
                <a:cs typeface="Arial" panose="020B0604020202020204" pitchFamily="34" charset="0"/>
              </a:defRPr>
            </a:lvl1pPr>
            <a:lvl2pPr marL="742950" indent="-28575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cs typeface="Arial" panose="020B0604020202020204" pitchFamily="34" charset="0"/>
              </a:defRPr>
            </a:lvl2pPr>
            <a:lvl3pPr marL="1143000" indent="-228600">
              <a:spcBef>
                <a:spcPct val="20000"/>
              </a:spcBef>
              <a:buClr>
                <a:schemeClr val="tx1"/>
              </a:buClr>
              <a:buSzPct val="50000"/>
              <a:buFont typeface="Wingdings" panose="05000000000000000000" pitchFamily="2" charset="2"/>
              <a:buChar char="n"/>
              <a:defRPr sz="1600">
                <a:solidFill>
                  <a:schemeClr val="tx1"/>
                </a:solidFill>
                <a:latin typeface="Tahoma" panose="020B0604030504040204" pitchFamily="34" charset="0"/>
                <a:cs typeface="Arial" panose="020B0604020202020204" pitchFamily="34" charset="0"/>
              </a:defRPr>
            </a:lvl3pPr>
            <a:lvl4pPr marL="1600200" indent="-228600">
              <a:spcBef>
                <a:spcPct val="20000"/>
              </a:spcBef>
              <a:buClr>
                <a:schemeClr val="tx1"/>
              </a:buClr>
              <a:buSzPct val="55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4pPr>
            <a:lvl5pPr marL="2057400" indent="-228600">
              <a:spcBef>
                <a:spcPct val="20000"/>
              </a:spcBef>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9pPr>
          </a:lstStyle>
          <a:p>
            <a:pPr eaLnBrk="1" hangingPunct="1">
              <a:spcBef>
                <a:spcPct val="50000"/>
              </a:spcBef>
              <a:buClrTx/>
              <a:buSzTx/>
              <a:buFontTx/>
              <a:buNone/>
            </a:pPr>
            <a:r>
              <a:rPr lang="en-US" altLang="en-US" sz="1600">
                <a:solidFill>
                  <a:schemeClr val="hlink"/>
                </a:solidFill>
              </a:rPr>
              <a:t>Not valid</a:t>
            </a:r>
          </a:p>
        </p:txBody>
      </p:sp>
      <p:sp>
        <p:nvSpPr>
          <p:cNvPr id="19477" name="Text Box 21"/>
          <p:cNvSpPr txBox="1">
            <a:spLocks noChangeArrowheads="1"/>
          </p:cNvSpPr>
          <p:nvPr/>
        </p:nvSpPr>
        <p:spPr bwMode="auto">
          <a:xfrm>
            <a:off x="3733800" y="4724400"/>
            <a:ext cx="99060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rgbClr val="009900"/>
              </a:buClr>
              <a:buSzPct val="60000"/>
              <a:buFont typeface="Wingdings" panose="05000000000000000000" pitchFamily="2" charset="2"/>
              <a:buChar char="n"/>
              <a:defRPr sz="2400">
                <a:solidFill>
                  <a:schemeClr val="tx1"/>
                </a:solidFill>
                <a:latin typeface="Tahoma" panose="020B0604030504040204" pitchFamily="34" charset="0"/>
                <a:cs typeface="Arial" panose="020B0604020202020204" pitchFamily="34" charset="0"/>
              </a:defRPr>
            </a:lvl1pPr>
            <a:lvl2pPr marL="742950" indent="-28575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cs typeface="Arial" panose="020B0604020202020204" pitchFamily="34" charset="0"/>
              </a:defRPr>
            </a:lvl2pPr>
            <a:lvl3pPr marL="1143000" indent="-228600">
              <a:spcBef>
                <a:spcPct val="20000"/>
              </a:spcBef>
              <a:buClr>
                <a:schemeClr val="tx1"/>
              </a:buClr>
              <a:buSzPct val="50000"/>
              <a:buFont typeface="Wingdings" panose="05000000000000000000" pitchFamily="2" charset="2"/>
              <a:buChar char="n"/>
              <a:defRPr sz="1600">
                <a:solidFill>
                  <a:schemeClr val="tx1"/>
                </a:solidFill>
                <a:latin typeface="Tahoma" panose="020B0604030504040204" pitchFamily="34" charset="0"/>
                <a:cs typeface="Arial" panose="020B0604020202020204" pitchFamily="34" charset="0"/>
              </a:defRPr>
            </a:lvl3pPr>
            <a:lvl4pPr marL="1600200" indent="-228600">
              <a:spcBef>
                <a:spcPct val="20000"/>
              </a:spcBef>
              <a:buClr>
                <a:schemeClr val="tx1"/>
              </a:buClr>
              <a:buSzPct val="55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4pPr>
            <a:lvl5pPr marL="2057400" indent="-228600">
              <a:spcBef>
                <a:spcPct val="20000"/>
              </a:spcBef>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9pPr>
          </a:lstStyle>
          <a:p>
            <a:pPr eaLnBrk="1" hangingPunct="1">
              <a:spcBef>
                <a:spcPct val="50000"/>
              </a:spcBef>
              <a:buClrTx/>
              <a:buSzTx/>
              <a:buFontTx/>
              <a:buNone/>
            </a:pPr>
            <a:r>
              <a:rPr lang="en-US" altLang="en-US" sz="1600">
                <a:solidFill>
                  <a:schemeClr val="hlink"/>
                </a:solidFill>
              </a:rPr>
              <a:t>Not valid</a:t>
            </a:r>
          </a:p>
        </p:txBody>
      </p:sp>
      <p:sp>
        <p:nvSpPr>
          <p:cNvPr id="19478" name="Text Box 22"/>
          <p:cNvSpPr txBox="1">
            <a:spLocks noChangeArrowheads="1"/>
          </p:cNvSpPr>
          <p:nvPr/>
        </p:nvSpPr>
        <p:spPr bwMode="auto">
          <a:xfrm>
            <a:off x="3733800" y="4495800"/>
            <a:ext cx="60960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rgbClr val="009900"/>
              </a:buClr>
              <a:buSzPct val="60000"/>
              <a:buFont typeface="Wingdings" panose="05000000000000000000" pitchFamily="2" charset="2"/>
              <a:buChar char="n"/>
              <a:defRPr sz="2400">
                <a:solidFill>
                  <a:schemeClr val="tx1"/>
                </a:solidFill>
                <a:latin typeface="Tahoma" panose="020B0604030504040204" pitchFamily="34" charset="0"/>
                <a:cs typeface="Arial" panose="020B0604020202020204" pitchFamily="34" charset="0"/>
              </a:defRPr>
            </a:lvl1pPr>
            <a:lvl2pPr marL="742950" indent="-28575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cs typeface="Arial" panose="020B0604020202020204" pitchFamily="34" charset="0"/>
              </a:defRPr>
            </a:lvl2pPr>
            <a:lvl3pPr marL="1143000" indent="-228600">
              <a:spcBef>
                <a:spcPct val="20000"/>
              </a:spcBef>
              <a:buClr>
                <a:schemeClr val="tx1"/>
              </a:buClr>
              <a:buSzPct val="50000"/>
              <a:buFont typeface="Wingdings" panose="05000000000000000000" pitchFamily="2" charset="2"/>
              <a:buChar char="n"/>
              <a:defRPr sz="1600">
                <a:solidFill>
                  <a:schemeClr val="tx1"/>
                </a:solidFill>
                <a:latin typeface="Tahoma" panose="020B0604030504040204" pitchFamily="34" charset="0"/>
                <a:cs typeface="Arial" panose="020B0604020202020204" pitchFamily="34" charset="0"/>
              </a:defRPr>
            </a:lvl3pPr>
            <a:lvl4pPr marL="1600200" indent="-228600">
              <a:spcBef>
                <a:spcPct val="20000"/>
              </a:spcBef>
              <a:buClr>
                <a:schemeClr val="tx1"/>
              </a:buClr>
              <a:buSzPct val="55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4pPr>
            <a:lvl5pPr marL="2057400" indent="-228600">
              <a:spcBef>
                <a:spcPct val="20000"/>
              </a:spcBef>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9pPr>
          </a:lstStyle>
          <a:p>
            <a:pPr eaLnBrk="1" hangingPunct="1">
              <a:spcBef>
                <a:spcPct val="50000"/>
              </a:spcBef>
              <a:buClrTx/>
              <a:buSzTx/>
              <a:buFontTx/>
              <a:buNone/>
            </a:pPr>
            <a:r>
              <a:rPr lang="en-US" altLang="en-US" sz="1600">
                <a:solidFill>
                  <a:srgbClr val="00CC00"/>
                </a:solidFill>
              </a:rPr>
              <a:t>valid</a:t>
            </a:r>
          </a:p>
        </p:txBody>
      </p:sp>
      <p:sp>
        <p:nvSpPr>
          <p:cNvPr id="15" name="Text Box 21"/>
          <p:cNvSpPr txBox="1">
            <a:spLocks noChangeArrowheads="1"/>
          </p:cNvSpPr>
          <p:nvPr/>
        </p:nvSpPr>
        <p:spPr bwMode="auto">
          <a:xfrm>
            <a:off x="3733800" y="4997450"/>
            <a:ext cx="99060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rgbClr val="009900"/>
              </a:buClr>
              <a:buSzPct val="60000"/>
              <a:buFont typeface="Wingdings" panose="05000000000000000000" pitchFamily="2" charset="2"/>
              <a:buChar char="n"/>
              <a:defRPr sz="2400">
                <a:solidFill>
                  <a:schemeClr val="tx1"/>
                </a:solidFill>
                <a:latin typeface="Tahoma" panose="020B0604030504040204" pitchFamily="34" charset="0"/>
                <a:cs typeface="Arial" panose="020B0604020202020204" pitchFamily="34" charset="0"/>
              </a:defRPr>
            </a:lvl1pPr>
            <a:lvl2pPr marL="742950" indent="-28575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cs typeface="Arial" panose="020B0604020202020204" pitchFamily="34" charset="0"/>
              </a:defRPr>
            </a:lvl2pPr>
            <a:lvl3pPr marL="1143000" indent="-228600">
              <a:spcBef>
                <a:spcPct val="20000"/>
              </a:spcBef>
              <a:buClr>
                <a:schemeClr val="tx1"/>
              </a:buClr>
              <a:buSzPct val="50000"/>
              <a:buFont typeface="Wingdings" panose="05000000000000000000" pitchFamily="2" charset="2"/>
              <a:buChar char="n"/>
              <a:defRPr sz="1600">
                <a:solidFill>
                  <a:schemeClr val="tx1"/>
                </a:solidFill>
                <a:latin typeface="Tahoma" panose="020B0604030504040204" pitchFamily="34" charset="0"/>
                <a:cs typeface="Arial" panose="020B0604020202020204" pitchFamily="34" charset="0"/>
              </a:defRPr>
            </a:lvl3pPr>
            <a:lvl4pPr marL="1600200" indent="-228600">
              <a:spcBef>
                <a:spcPct val="20000"/>
              </a:spcBef>
              <a:buClr>
                <a:schemeClr val="tx1"/>
              </a:buClr>
              <a:buSzPct val="55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4pPr>
            <a:lvl5pPr marL="2057400" indent="-228600">
              <a:spcBef>
                <a:spcPct val="20000"/>
              </a:spcBef>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9pPr>
          </a:lstStyle>
          <a:p>
            <a:pPr eaLnBrk="1" hangingPunct="1">
              <a:spcBef>
                <a:spcPct val="50000"/>
              </a:spcBef>
              <a:buClrTx/>
              <a:buSzTx/>
              <a:buFontTx/>
              <a:buNone/>
            </a:pPr>
            <a:r>
              <a:rPr lang="en-US" altLang="en-US" sz="1600">
                <a:solidFill>
                  <a:schemeClr val="hlink"/>
                </a:solidFill>
              </a:rPr>
              <a:t>Not valid</a:t>
            </a:r>
          </a:p>
        </p:txBody>
      </p:sp>
      <p:sp>
        <p:nvSpPr>
          <p:cNvPr id="16" name="Rectangle 15"/>
          <p:cNvSpPr/>
          <p:nvPr/>
        </p:nvSpPr>
        <p:spPr>
          <a:xfrm>
            <a:off x="2286000" y="5334000"/>
            <a:ext cx="2362200" cy="381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eaLnBrk="1" hangingPunct="1">
              <a:defRPr/>
            </a:pPr>
            <a:r>
              <a:rPr lang="en-US" sz="1400" dirty="0">
                <a:solidFill>
                  <a:schemeClr val="hlink"/>
                </a:solidFill>
              </a:rPr>
              <a:t>Decimal numbers by default are </a:t>
            </a:r>
            <a:r>
              <a:rPr lang="en-US" sz="1400" dirty="0">
                <a:solidFill>
                  <a:schemeClr val="hlink"/>
                </a:solidFill>
                <a:latin typeface="Courier New" pitchFamily="49" charset="0"/>
                <a:cs typeface="Courier New" pitchFamily="49" charset="0"/>
              </a:rPr>
              <a:t>double</a:t>
            </a:r>
          </a:p>
        </p:txBody>
      </p:sp>
      <p:grpSp>
        <p:nvGrpSpPr>
          <p:cNvPr id="2" name="Group 19"/>
          <p:cNvGrpSpPr>
            <a:grpSpLocks/>
          </p:cNvGrpSpPr>
          <p:nvPr/>
        </p:nvGrpSpPr>
        <p:grpSpPr bwMode="auto">
          <a:xfrm>
            <a:off x="4724400" y="4495800"/>
            <a:ext cx="685800" cy="1219200"/>
            <a:chOff x="4724400" y="4495800"/>
            <a:chExt cx="685800" cy="1219200"/>
          </a:xfrm>
        </p:grpSpPr>
        <p:sp>
          <p:nvSpPr>
            <p:cNvPr id="26638" name="Line 14"/>
            <p:cNvSpPr>
              <a:spLocks noChangeShapeType="1"/>
            </p:cNvSpPr>
            <p:nvPr/>
          </p:nvSpPr>
          <p:spPr bwMode="auto">
            <a:xfrm flipH="1" flipV="1">
              <a:off x="4724400" y="4495800"/>
              <a:ext cx="685800" cy="1143000"/>
            </a:xfrm>
            <a:prstGeom prst="line">
              <a:avLst/>
            </a:prstGeom>
            <a:noFill/>
            <a:ln w="9525">
              <a:solidFill>
                <a:schemeClr val="tx1"/>
              </a:solidFill>
              <a:miter lim="800000"/>
              <a:headEnd type="triangle" w="med" len="med"/>
              <a:tailEnd/>
            </a:ln>
            <a:extLst>
              <a:ext uri="{909E8E84-426E-40DD-AFC4-6F175D3DCCD1}">
                <a14:hiddenFill xmlns:a14="http://schemas.microsoft.com/office/drawing/2010/main">
                  <a:noFill/>
                </a14:hiddenFill>
              </a:ext>
            </a:extLst>
          </p:spPr>
          <p:txBody>
            <a:bodyPr wrap="none"/>
            <a:lstStyle/>
            <a:p>
              <a:endParaRPr lang="en-US"/>
            </a:p>
          </p:txBody>
        </p:sp>
        <p:sp>
          <p:nvSpPr>
            <p:cNvPr id="26639" name="Line 15"/>
            <p:cNvSpPr>
              <a:spLocks noChangeShapeType="1"/>
            </p:cNvSpPr>
            <p:nvPr/>
          </p:nvSpPr>
          <p:spPr bwMode="auto">
            <a:xfrm flipH="1" flipV="1">
              <a:off x="4724400" y="4953000"/>
              <a:ext cx="685800" cy="762000"/>
            </a:xfrm>
            <a:prstGeom prst="line">
              <a:avLst/>
            </a:prstGeom>
            <a:noFill/>
            <a:ln w="9525">
              <a:solidFill>
                <a:schemeClr val="tx1"/>
              </a:solidFill>
              <a:miter lim="800000"/>
              <a:headEnd type="triangle" w="med" len="med"/>
              <a:tailEnd/>
            </a:ln>
            <a:extLst>
              <a:ext uri="{909E8E84-426E-40DD-AFC4-6F175D3DCCD1}">
                <a14:hiddenFill xmlns:a14="http://schemas.microsoft.com/office/drawing/2010/main">
                  <a:noFill/>
                </a14:hiddenFill>
              </a:ext>
            </a:extLst>
          </p:spPr>
          <p:txBody>
            <a:bodyPr wrap="none"/>
            <a:lstStyle/>
            <a:p>
              <a:endParaRPr lang="en-US"/>
            </a:p>
          </p:txBody>
        </p:sp>
        <p:sp>
          <p:nvSpPr>
            <p:cNvPr id="26640" name="Line 15"/>
            <p:cNvSpPr>
              <a:spLocks noChangeShapeType="1"/>
            </p:cNvSpPr>
            <p:nvPr/>
          </p:nvSpPr>
          <p:spPr bwMode="auto">
            <a:xfrm flipH="1" flipV="1">
              <a:off x="4724400" y="5181600"/>
              <a:ext cx="609600" cy="533400"/>
            </a:xfrm>
            <a:prstGeom prst="line">
              <a:avLst/>
            </a:prstGeom>
            <a:noFill/>
            <a:ln w="9525">
              <a:solidFill>
                <a:schemeClr val="tx1"/>
              </a:solidFill>
              <a:miter lim="800000"/>
              <a:headEnd type="triangle" w="med" len="med"/>
              <a:tailEnd/>
            </a:ln>
            <a:extLst>
              <a:ext uri="{909E8E84-426E-40DD-AFC4-6F175D3DCCD1}">
                <a14:hiddenFill xmlns:a14="http://schemas.microsoft.com/office/drawing/2010/main">
                  <a:noFill/>
                </a14:hiddenFill>
              </a:ext>
            </a:extLst>
          </p:spPr>
          <p:txBody>
            <a:bodyPr wrap="none"/>
            <a:lstStyle/>
            <a:p>
              <a:endParaRPr lang="en-US"/>
            </a:p>
          </p:txBody>
        </p:sp>
      </p:grpSp>
    </p:spTree>
  </p:cSld>
  <p:clrMapOvr>
    <a:masterClrMapping/>
  </p:clrMapOvr>
  <p:transition spd="med">
    <p:wipe dir="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19462">
                                            <p:txEl>
                                              <p:pRg st="0" end="0"/>
                                            </p:txEl>
                                          </p:spTgt>
                                        </p:tgtEl>
                                        <p:attrNameLst>
                                          <p:attrName>style.visibility</p:attrName>
                                        </p:attrNameLst>
                                      </p:cBhvr>
                                      <p:to>
                                        <p:strVal val="visible"/>
                                      </p:to>
                                    </p:set>
                                    <p:animEffect transition="in" filter="slide(fromBottom)">
                                      <p:cBhvr>
                                        <p:cTn id="7" dur="1000"/>
                                        <p:tgtEl>
                                          <p:spTgt spid="19462">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2" presetClass="entr" presetSubtype="4" fill="hold" grpId="0" nodeType="clickEffect">
                                  <p:stCondLst>
                                    <p:cond delay="0"/>
                                  </p:stCondLst>
                                  <p:childTnLst>
                                    <p:set>
                                      <p:cBhvr>
                                        <p:cTn id="11" dur="1" fill="hold">
                                          <p:stCondLst>
                                            <p:cond delay="0"/>
                                          </p:stCondLst>
                                        </p:cTn>
                                        <p:tgtEl>
                                          <p:spTgt spid="19462">
                                            <p:txEl>
                                              <p:pRg st="1" end="1"/>
                                            </p:txEl>
                                          </p:spTgt>
                                        </p:tgtEl>
                                        <p:attrNameLst>
                                          <p:attrName>style.visibility</p:attrName>
                                        </p:attrNameLst>
                                      </p:cBhvr>
                                      <p:to>
                                        <p:strVal val="visible"/>
                                      </p:to>
                                    </p:set>
                                    <p:animEffect transition="in" filter="slide(fromBottom)">
                                      <p:cBhvr>
                                        <p:cTn id="12" dur="1000"/>
                                        <p:tgtEl>
                                          <p:spTgt spid="19462">
                                            <p:txEl>
                                              <p:pRg st="1" end="1"/>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2" presetClass="entr" presetSubtype="4" fill="hold" grpId="0" nodeType="clickEffect">
                                  <p:stCondLst>
                                    <p:cond delay="0"/>
                                  </p:stCondLst>
                                  <p:childTnLst>
                                    <p:set>
                                      <p:cBhvr>
                                        <p:cTn id="16" dur="1" fill="hold">
                                          <p:stCondLst>
                                            <p:cond delay="0"/>
                                          </p:stCondLst>
                                        </p:cTn>
                                        <p:tgtEl>
                                          <p:spTgt spid="19462">
                                            <p:txEl>
                                              <p:pRg st="3" end="3"/>
                                            </p:txEl>
                                          </p:spTgt>
                                        </p:tgtEl>
                                        <p:attrNameLst>
                                          <p:attrName>style.visibility</p:attrName>
                                        </p:attrNameLst>
                                      </p:cBhvr>
                                      <p:to>
                                        <p:strVal val="visible"/>
                                      </p:to>
                                    </p:set>
                                    <p:animEffect transition="in" filter="slide(fromBottom)">
                                      <p:cBhvr>
                                        <p:cTn id="17" dur="1000"/>
                                        <p:tgtEl>
                                          <p:spTgt spid="19462">
                                            <p:txEl>
                                              <p:pRg st="3" end="3"/>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12" presetClass="entr" presetSubtype="4" fill="hold" grpId="0" nodeType="clickEffect">
                                  <p:stCondLst>
                                    <p:cond delay="0"/>
                                  </p:stCondLst>
                                  <p:childTnLst>
                                    <p:set>
                                      <p:cBhvr>
                                        <p:cTn id="21" dur="1" fill="hold">
                                          <p:stCondLst>
                                            <p:cond delay="0"/>
                                          </p:stCondLst>
                                        </p:cTn>
                                        <p:tgtEl>
                                          <p:spTgt spid="19462">
                                            <p:txEl>
                                              <p:pRg st="5" end="5"/>
                                            </p:txEl>
                                          </p:spTgt>
                                        </p:tgtEl>
                                        <p:attrNameLst>
                                          <p:attrName>style.visibility</p:attrName>
                                        </p:attrNameLst>
                                      </p:cBhvr>
                                      <p:to>
                                        <p:strVal val="visible"/>
                                      </p:to>
                                    </p:set>
                                    <p:animEffect transition="in" filter="slide(fromBottom)">
                                      <p:cBhvr>
                                        <p:cTn id="22" dur="1000"/>
                                        <p:tgtEl>
                                          <p:spTgt spid="19462">
                                            <p:txEl>
                                              <p:pRg st="5" end="5"/>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12" presetClass="entr" presetSubtype="4" fill="hold" grpId="0" nodeType="clickEffect">
                                  <p:stCondLst>
                                    <p:cond delay="0"/>
                                  </p:stCondLst>
                                  <p:childTnLst>
                                    <p:set>
                                      <p:cBhvr>
                                        <p:cTn id="26" dur="1" fill="hold">
                                          <p:stCondLst>
                                            <p:cond delay="0"/>
                                          </p:stCondLst>
                                        </p:cTn>
                                        <p:tgtEl>
                                          <p:spTgt spid="19462">
                                            <p:txEl>
                                              <p:pRg st="7" end="7"/>
                                            </p:txEl>
                                          </p:spTgt>
                                        </p:tgtEl>
                                        <p:attrNameLst>
                                          <p:attrName>style.visibility</p:attrName>
                                        </p:attrNameLst>
                                      </p:cBhvr>
                                      <p:to>
                                        <p:strVal val="visible"/>
                                      </p:to>
                                    </p:set>
                                    <p:animEffect transition="in" filter="slide(fromBottom)">
                                      <p:cBhvr>
                                        <p:cTn id="27" dur="1000"/>
                                        <p:tgtEl>
                                          <p:spTgt spid="19462">
                                            <p:txEl>
                                              <p:pRg st="7" end="7"/>
                                            </p:txEl>
                                          </p:spTgt>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22" presetClass="entr" presetSubtype="8" fill="hold" grpId="0" nodeType="clickEffect">
                                  <p:stCondLst>
                                    <p:cond delay="0"/>
                                  </p:stCondLst>
                                  <p:childTnLst>
                                    <p:set>
                                      <p:cBhvr>
                                        <p:cTn id="31" dur="1" fill="hold">
                                          <p:stCondLst>
                                            <p:cond delay="0"/>
                                          </p:stCondLst>
                                        </p:cTn>
                                        <p:tgtEl>
                                          <p:spTgt spid="19476"/>
                                        </p:tgtEl>
                                        <p:attrNameLst>
                                          <p:attrName>style.visibility</p:attrName>
                                        </p:attrNameLst>
                                      </p:cBhvr>
                                      <p:to>
                                        <p:strVal val="visible"/>
                                      </p:to>
                                    </p:set>
                                    <p:animEffect transition="in" filter="wipe(left)">
                                      <p:cBhvr>
                                        <p:cTn id="32" dur="1000"/>
                                        <p:tgtEl>
                                          <p:spTgt spid="19476"/>
                                        </p:tgtEl>
                                      </p:cBhvr>
                                    </p:animEffect>
                                  </p:childTnLst>
                                </p:cTn>
                              </p:par>
                            </p:childTnLst>
                          </p:cTn>
                        </p:par>
                      </p:childTnLst>
                    </p:cTn>
                  </p:par>
                  <p:par>
                    <p:cTn id="33" fill="hold" nodeType="clickPar">
                      <p:stCondLst>
                        <p:cond delay="indefinite"/>
                      </p:stCondLst>
                      <p:childTnLst>
                        <p:par>
                          <p:cTn id="34" fill="hold" nodeType="withGroup">
                            <p:stCondLst>
                              <p:cond delay="0"/>
                            </p:stCondLst>
                            <p:childTnLst>
                              <p:par>
                                <p:cTn id="35" presetID="12" presetClass="entr" presetSubtype="4" fill="hold" grpId="0" nodeType="clickEffect">
                                  <p:stCondLst>
                                    <p:cond delay="0"/>
                                  </p:stCondLst>
                                  <p:childTnLst>
                                    <p:set>
                                      <p:cBhvr>
                                        <p:cTn id="36" dur="1" fill="hold">
                                          <p:stCondLst>
                                            <p:cond delay="0"/>
                                          </p:stCondLst>
                                        </p:cTn>
                                        <p:tgtEl>
                                          <p:spTgt spid="19462">
                                            <p:txEl>
                                              <p:pRg st="8" end="8"/>
                                            </p:txEl>
                                          </p:spTgt>
                                        </p:tgtEl>
                                        <p:attrNameLst>
                                          <p:attrName>style.visibility</p:attrName>
                                        </p:attrNameLst>
                                      </p:cBhvr>
                                      <p:to>
                                        <p:strVal val="visible"/>
                                      </p:to>
                                    </p:set>
                                    <p:animEffect transition="in" filter="slide(fromBottom)">
                                      <p:cBhvr>
                                        <p:cTn id="37" dur="1000"/>
                                        <p:tgtEl>
                                          <p:spTgt spid="19462">
                                            <p:txEl>
                                              <p:pRg st="8" end="8"/>
                                            </p:txEl>
                                          </p:spTgt>
                                        </p:tgtEl>
                                      </p:cBhvr>
                                    </p:animEffect>
                                  </p:childTnLst>
                                </p:cTn>
                              </p:par>
                            </p:childTnLst>
                          </p:cTn>
                        </p:par>
                      </p:childTnLst>
                    </p:cTn>
                  </p:par>
                  <p:par>
                    <p:cTn id="38" fill="hold" nodeType="clickPar">
                      <p:stCondLst>
                        <p:cond delay="indefinite"/>
                      </p:stCondLst>
                      <p:childTnLst>
                        <p:par>
                          <p:cTn id="39" fill="hold" nodeType="withGroup">
                            <p:stCondLst>
                              <p:cond delay="0"/>
                            </p:stCondLst>
                            <p:childTnLst>
                              <p:par>
                                <p:cTn id="40" presetID="22" presetClass="entr" presetSubtype="8" fill="hold" grpId="0" nodeType="clickEffect">
                                  <p:stCondLst>
                                    <p:cond delay="0"/>
                                  </p:stCondLst>
                                  <p:childTnLst>
                                    <p:set>
                                      <p:cBhvr>
                                        <p:cTn id="41" dur="1" fill="hold">
                                          <p:stCondLst>
                                            <p:cond delay="0"/>
                                          </p:stCondLst>
                                        </p:cTn>
                                        <p:tgtEl>
                                          <p:spTgt spid="19478"/>
                                        </p:tgtEl>
                                        <p:attrNameLst>
                                          <p:attrName>style.visibility</p:attrName>
                                        </p:attrNameLst>
                                      </p:cBhvr>
                                      <p:to>
                                        <p:strVal val="visible"/>
                                      </p:to>
                                    </p:set>
                                    <p:animEffect transition="in" filter="wipe(left)">
                                      <p:cBhvr>
                                        <p:cTn id="42" dur="1000"/>
                                        <p:tgtEl>
                                          <p:spTgt spid="19478"/>
                                        </p:tgtEl>
                                      </p:cBhvr>
                                    </p:animEffect>
                                  </p:childTnLst>
                                </p:cTn>
                              </p:par>
                            </p:childTnLst>
                          </p:cTn>
                        </p:par>
                      </p:childTnLst>
                    </p:cTn>
                  </p:par>
                  <p:par>
                    <p:cTn id="43" fill="hold" nodeType="clickPar">
                      <p:stCondLst>
                        <p:cond delay="indefinite"/>
                      </p:stCondLst>
                      <p:childTnLst>
                        <p:par>
                          <p:cTn id="44" fill="hold" nodeType="withGroup">
                            <p:stCondLst>
                              <p:cond delay="0"/>
                            </p:stCondLst>
                            <p:childTnLst>
                              <p:par>
                                <p:cTn id="45" presetID="12" presetClass="entr" presetSubtype="4" fill="hold" grpId="0" nodeType="clickEffect">
                                  <p:stCondLst>
                                    <p:cond delay="0"/>
                                  </p:stCondLst>
                                  <p:childTnLst>
                                    <p:set>
                                      <p:cBhvr>
                                        <p:cTn id="46" dur="1" fill="hold">
                                          <p:stCondLst>
                                            <p:cond delay="0"/>
                                          </p:stCondLst>
                                        </p:cTn>
                                        <p:tgtEl>
                                          <p:spTgt spid="19462">
                                            <p:txEl>
                                              <p:pRg st="9" end="9"/>
                                            </p:txEl>
                                          </p:spTgt>
                                        </p:tgtEl>
                                        <p:attrNameLst>
                                          <p:attrName>style.visibility</p:attrName>
                                        </p:attrNameLst>
                                      </p:cBhvr>
                                      <p:to>
                                        <p:strVal val="visible"/>
                                      </p:to>
                                    </p:set>
                                    <p:animEffect transition="in" filter="slide(fromBottom)">
                                      <p:cBhvr>
                                        <p:cTn id="47" dur="1000"/>
                                        <p:tgtEl>
                                          <p:spTgt spid="19462">
                                            <p:txEl>
                                              <p:pRg st="9" end="9"/>
                                            </p:txEl>
                                          </p:spTgt>
                                        </p:tgtEl>
                                      </p:cBhvr>
                                    </p:animEffect>
                                  </p:childTnLst>
                                </p:cTn>
                              </p:par>
                            </p:childTnLst>
                          </p:cTn>
                        </p:par>
                      </p:childTnLst>
                    </p:cTn>
                  </p:par>
                  <p:par>
                    <p:cTn id="48" fill="hold" nodeType="clickPar">
                      <p:stCondLst>
                        <p:cond delay="indefinite"/>
                      </p:stCondLst>
                      <p:childTnLst>
                        <p:par>
                          <p:cTn id="49" fill="hold" nodeType="withGroup">
                            <p:stCondLst>
                              <p:cond delay="0"/>
                            </p:stCondLst>
                            <p:childTnLst>
                              <p:par>
                                <p:cTn id="50" presetID="22" presetClass="entr" presetSubtype="8" fill="hold" grpId="0" nodeType="clickEffect">
                                  <p:stCondLst>
                                    <p:cond delay="0"/>
                                  </p:stCondLst>
                                  <p:childTnLst>
                                    <p:set>
                                      <p:cBhvr>
                                        <p:cTn id="51" dur="1" fill="hold">
                                          <p:stCondLst>
                                            <p:cond delay="0"/>
                                          </p:stCondLst>
                                        </p:cTn>
                                        <p:tgtEl>
                                          <p:spTgt spid="19477"/>
                                        </p:tgtEl>
                                        <p:attrNameLst>
                                          <p:attrName>style.visibility</p:attrName>
                                        </p:attrNameLst>
                                      </p:cBhvr>
                                      <p:to>
                                        <p:strVal val="visible"/>
                                      </p:to>
                                    </p:set>
                                    <p:animEffect transition="in" filter="wipe(left)">
                                      <p:cBhvr>
                                        <p:cTn id="52" dur="1000"/>
                                        <p:tgtEl>
                                          <p:spTgt spid="19477"/>
                                        </p:tgtEl>
                                      </p:cBhvr>
                                    </p:animEffect>
                                  </p:childTnLst>
                                </p:cTn>
                              </p:par>
                            </p:childTnLst>
                          </p:cTn>
                        </p:par>
                      </p:childTnLst>
                    </p:cTn>
                  </p:par>
                  <p:par>
                    <p:cTn id="53" fill="hold" nodeType="clickPar">
                      <p:stCondLst>
                        <p:cond delay="indefinite"/>
                      </p:stCondLst>
                      <p:childTnLst>
                        <p:par>
                          <p:cTn id="54" fill="hold" nodeType="withGroup">
                            <p:stCondLst>
                              <p:cond delay="0"/>
                            </p:stCondLst>
                            <p:childTnLst>
                              <p:par>
                                <p:cTn id="55" presetID="12" presetClass="entr" presetSubtype="4" fill="hold" grpId="0" nodeType="clickEffect">
                                  <p:stCondLst>
                                    <p:cond delay="0"/>
                                  </p:stCondLst>
                                  <p:childTnLst>
                                    <p:set>
                                      <p:cBhvr>
                                        <p:cTn id="56" dur="1" fill="hold">
                                          <p:stCondLst>
                                            <p:cond delay="0"/>
                                          </p:stCondLst>
                                        </p:cTn>
                                        <p:tgtEl>
                                          <p:spTgt spid="19462">
                                            <p:txEl>
                                              <p:pRg st="10" end="10"/>
                                            </p:txEl>
                                          </p:spTgt>
                                        </p:tgtEl>
                                        <p:attrNameLst>
                                          <p:attrName>style.visibility</p:attrName>
                                        </p:attrNameLst>
                                      </p:cBhvr>
                                      <p:to>
                                        <p:strVal val="visible"/>
                                      </p:to>
                                    </p:set>
                                    <p:animEffect transition="in" filter="slide(fromBottom)">
                                      <p:cBhvr>
                                        <p:cTn id="57" dur="1000"/>
                                        <p:tgtEl>
                                          <p:spTgt spid="19462">
                                            <p:txEl>
                                              <p:pRg st="10" end="10"/>
                                            </p:txEl>
                                          </p:spTgt>
                                        </p:tgtEl>
                                      </p:cBhvr>
                                    </p:animEffect>
                                  </p:childTnLst>
                                </p:cTn>
                              </p:par>
                            </p:childTnLst>
                          </p:cTn>
                        </p:par>
                      </p:childTnLst>
                    </p:cTn>
                  </p:par>
                  <p:par>
                    <p:cTn id="58" fill="hold" nodeType="clickPar">
                      <p:stCondLst>
                        <p:cond delay="indefinite"/>
                      </p:stCondLst>
                      <p:childTnLst>
                        <p:par>
                          <p:cTn id="59" fill="hold" nodeType="withGroup">
                            <p:stCondLst>
                              <p:cond delay="0"/>
                            </p:stCondLst>
                            <p:childTnLst>
                              <p:par>
                                <p:cTn id="60" presetID="22" presetClass="entr" presetSubtype="8" fill="hold" grpId="0" nodeType="clickEffect">
                                  <p:stCondLst>
                                    <p:cond delay="0"/>
                                  </p:stCondLst>
                                  <p:childTnLst>
                                    <p:set>
                                      <p:cBhvr>
                                        <p:cTn id="61" dur="1" fill="hold">
                                          <p:stCondLst>
                                            <p:cond delay="0"/>
                                          </p:stCondLst>
                                        </p:cTn>
                                        <p:tgtEl>
                                          <p:spTgt spid="15"/>
                                        </p:tgtEl>
                                        <p:attrNameLst>
                                          <p:attrName>style.visibility</p:attrName>
                                        </p:attrNameLst>
                                      </p:cBhvr>
                                      <p:to>
                                        <p:strVal val="visible"/>
                                      </p:to>
                                    </p:set>
                                    <p:animEffect transition="in" filter="wipe(left)">
                                      <p:cBhvr>
                                        <p:cTn id="62" dur="1000"/>
                                        <p:tgtEl>
                                          <p:spTgt spid="15"/>
                                        </p:tgtEl>
                                      </p:cBhvr>
                                    </p:animEffect>
                                  </p:childTnLst>
                                </p:cTn>
                              </p:par>
                            </p:childTnLst>
                          </p:cTn>
                        </p:par>
                      </p:childTnLst>
                    </p:cTn>
                  </p:par>
                  <p:par>
                    <p:cTn id="63" fill="hold" nodeType="clickPar">
                      <p:stCondLst>
                        <p:cond delay="indefinite"/>
                      </p:stCondLst>
                      <p:childTnLst>
                        <p:par>
                          <p:cTn id="64" fill="hold" nodeType="withGroup">
                            <p:stCondLst>
                              <p:cond delay="0"/>
                            </p:stCondLst>
                            <p:childTnLst>
                              <p:par>
                                <p:cTn id="65" presetID="9" presetClass="entr" presetSubtype="0" fill="hold" grpId="0" nodeType="clickEffect">
                                  <p:stCondLst>
                                    <p:cond delay="0"/>
                                  </p:stCondLst>
                                  <p:childTnLst>
                                    <p:set>
                                      <p:cBhvr>
                                        <p:cTn id="66" dur="1" fill="hold">
                                          <p:stCondLst>
                                            <p:cond delay="0"/>
                                          </p:stCondLst>
                                        </p:cTn>
                                        <p:tgtEl>
                                          <p:spTgt spid="16"/>
                                        </p:tgtEl>
                                        <p:attrNameLst>
                                          <p:attrName>style.visibility</p:attrName>
                                        </p:attrNameLst>
                                      </p:cBhvr>
                                      <p:to>
                                        <p:strVal val="visible"/>
                                      </p:to>
                                    </p:set>
                                    <p:animEffect transition="in" filter="dissolve">
                                      <p:cBhvr>
                                        <p:cTn id="67" dur="1000"/>
                                        <p:tgtEl>
                                          <p:spTgt spid="16"/>
                                        </p:tgtEl>
                                      </p:cBhvr>
                                    </p:animEffect>
                                  </p:childTnLst>
                                </p:cTn>
                              </p:par>
                            </p:childTnLst>
                          </p:cTn>
                        </p:par>
                      </p:childTnLst>
                    </p:cTn>
                  </p:par>
                  <p:par>
                    <p:cTn id="68" fill="hold" nodeType="clickPar">
                      <p:stCondLst>
                        <p:cond delay="indefinite"/>
                      </p:stCondLst>
                      <p:childTnLst>
                        <p:par>
                          <p:cTn id="69" fill="hold" nodeType="withGroup">
                            <p:stCondLst>
                              <p:cond delay="0"/>
                            </p:stCondLst>
                            <p:childTnLst>
                              <p:par>
                                <p:cTn id="70" presetID="22" presetClass="entr" presetSubtype="1" fill="hold" nodeType="clickEffect">
                                  <p:stCondLst>
                                    <p:cond delay="0"/>
                                  </p:stCondLst>
                                  <p:childTnLst>
                                    <p:set>
                                      <p:cBhvr>
                                        <p:cTn id="71" dur="1" fill="hold">
                                          <p:stCondLst>
                                            <p:cond delay="0"/>
                                          </p:stCondLst>
                                        </p:cTn>
                                        <p:tgtEl>
                                          <p:spTgt spid="2"/>
                                        </p:tgtEl>
                                        <p:attrNameLst>
                                          <p:attrName>style.visibility</p:attrName>
                                        </p:attrNameLst>
                                      </p:cBhvr>
                                      <p:to>
                                        <p:strVal val="visible"/>
                                      </p:to>
                                    </p:set>
                                    <p:animEffect transition="in" filter="wipe(up)">
                                      <p:cBhvr>
                                        <p:cTn id="72" dur="1000"/>
                                        <p:tgtEl>
                                          <p:spTgt spid="2"/>
                                        </p:tgtEl>
                                      </p:cBhvr>
                                    </p:animEffect>
                                  </p:childTnLst>
                                </p:cTn>
                              </p:par>
                            </p:childTnLst>
                          </p:cTn>
                        </p:par>
                      </p:childTnLst>
                    </p:cTn>
                  </p:par>
                  <p:par>
                    <p:cTn id="73" fill="hold" nodeType="clickPar">
                      <p:stCondLst>
                        <p:cond delay="indefinite"/>
                      </p:stCondLst>
                      <p:childTnLst>
                        <p:par>
                          <p:cTn id="74" fill="hold" nodeType="withGroup">
                            <p:stCondLst>
                              <p:cond delay="0"/>
                            </p:stCondLst>
                            <p:childTnLst>
                              <p:par>
                                <p:cTn id="75" presetID="22" presetClass="entr" presetSubtype="8" fill="hold" grpId="0" nodeType="clickEffect">
                                  <p:stCondLst>
                                    <p:cond delay="0"/>
                                  </p:stCondLst>
                                  <p:childTnLst>
                                    <p:set>
                                      <p:cBhvr>
                                        <p:cTn id="76" dur="1" fill="hold">
                                          <p:stCondLst>
                                            <p:cond delay="0"/>
                                          </p:stCondLst>
                                        </p:cTn>
                                        <p:tgtEl>
                                          <p:spTgt spid="19472"/>
                                        </p:tgtEl>
                                        <p:attrNameLst>
                                          <p:attrName>style.visibility</p:attrName>
                                        </p:attrNameLst>
                                      </p:cBhvr>
                                      <p:to>
                                        <p:strVal val="visible"/>
                                      </p:to>
                                    </p:set>
                                    <p:animEffect transition="in" filter="wipe(left)">
                                      <p:cBhvr>
                                        <p:cTn id="77" dur="1000"/>
                                        <p:tgtEl>
                                          <p:spTgt spid="1947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462" grpId="0" build="p"/>
      <p:bldP spid="19472" grpId="0"/>
      <p:bldP spid="19476" grpId="0"/>
      <p:bldP spid="19477" grpId="0"/>
      <p:bldP spid="19478" grpId="0"/>
      <p:bldP spid="15" grpId="0"/>
      <p:bldP spid="16"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Date Placeholder 3"/>
          <p:cNvSpPr txBox="1">
            <a:spLocks noGrp="1"/>
          </p:cNvSpPr>
          <p:nvPr/>
        </p:nvSpPr>
        <p:spPr bwMode="auto">
          <a:xfrm>
            <a:off x="152400" y="6324600"/>
            <a:ext cx="1905000" cy="53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spcBef>
                <a:spcPct val="20000"/>
              </a:spcBef>
              <a:buClr>
                <a:srgbClr val="009900"/>
              </a:buClr>
              <a:buSzPct val="60000"/>
              <a:buFont typeface="Wingdings" panose="05000000000000000000" pitchFamily="2" charset="2"/>
              <a:buChar char="n"/>
              <a:defRPr sz="2400">
                <a:solidFill>
                  <a:schemeClr val="tx1"/>
                </a:solidFill>
                <a:latin typeface="Tahoma" panose="020B0604030504040204" pitchFamily="34" charset="0"/>
                <a:cs typeface="Arial" panose="020B0604020202020204" pitchFamily="34" charset="0"/>
              </a:defRPr>
            </a:lvl1pPr>
            <a:lvl2pPr marL="742950" indent="-28575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cs typeface="Arial" panose="020B0604020202020204" pitchFamily="34" charset="0"/>
              </a:defRPr>
            </a:lvl2pPr>
            <a:lvl3pPr marL="1143000" indent="-228600">
              <a:spcBef>
                <a:spcPct val="20000"/>
              </a:spcBef>
              <a:buClr>
                <a:schemeClr val="tx1"/>
              </a:buClr>
              <a:buSzPct val="50000"/>
              <a:buFont typeface="Wingdings" panose="05000000000000000000" pitchFamily="2" charset="2"/>
              <a:buChar char="n"/>
              <a:defRPr sz="1600">
                <a:solidFill>
                  <a:schemeClr val="tx1"/>
                </a:solidFill>
                <a:latin typeface="Tahoma" panose="020B0604030504040204" pitchFamily="34" charset="0"/>
                <a:cs typeface="Arial" panose="020B0604020202020204" pitchFamily="34" charset="0"/>
              </a:defRPr>
            </a:lvl3pPr>
            <a:lvl4pPr marL="1600200" indent="-228600">
              <a:spcBef>
                <a:spcPct val="20000"/>
              </a:spcBef>
              <a:buClr>
                <a:schemeClr val="tx1"/>
              </a:buClr>
              <a:buSzPct val="55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4pPr>
            <a:lvl5pPr marL="2057400" indent="-228600">
              <a:spcBef>
                <a:spcPct val="20000"/>
              </a:spcBef>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9pPr>
          </a:lstStyle>
          <a:p>
            <a:pPr eaLnBrk="1" hangingPunct="1">
              <a:spcBef>
                <a:spcPct val="0"/>
              </a:spcBef>
              <a:buClrTx/>
              <a:buSzTx/>
              <a:buFontTx/>
              <a:buNone/>
            </a:pPr>
            <a:fld id="{7EAA4228-9C1B-46EE-B3D9-5738246AC67F}" type="datetime4">
              <a:rPr lang="en-US" altLang="en-US" sz="1200"/>
              <a:pPr eaLnBrk="1" hangingPunct="1">
                <a:spcBef>
                  <a:spcPct val="0"/>
                </a:spcBef>
                <a:buClrTx/>
                <a:buSzTx/>
                <a:buFontTx/>
                <a:buNone/>
              </a:pPr>
              <a:t>July 23, 2018</a:t>
            </a:fld>
            <a:endParaRPr lang="en-US" altLang="en-US" sz="1200"/>
          </a:p>
        </p:txBody>
      </p:sp>
      <p:sp>
        <p:nvSpPr>
          <p:cNvPr id="27651" name="Footer Placeholder 4"/>
          <p:cNvSpPr txBox="1">
            <a:spLocks noGrp="1"/>
          </p:cNvSpPr>
          <p:nvPr/>
        </p:nvSpPr>
        <p:spPr bwMode="auto">
          <a:xfrm>
            <a:off x="3200400" y="6324600"/>
            <a:ext cx="2895600" cy="53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spcBef>
                <a:spcPct val="20000"/>
              </a:spcBef>
              <a:buClr>
                <a:srgbClr val="009900"/>
              </a:buClr>
              <a:buSzPct val="60000"/>
              <a:buFont typeface="Wingdings" panose="05000000000000000000" pitchFamily="2" charset="2"/>
              <a:buChar char="n"/>
              <a:defRPr sz="2400">
                <a:solidFill>
                  <a:schemeClr val="tx1"/>
                </a:solidFill>
                <a:latin typeface="Tahoma" panose="020B0604030504040204" pitchFamily="34" charset="0"/>
                <a:cs typeface="Arial" panose="020B0604020202020204" pitchFamily="34" charset="0"/>
              </a:defRPr>
            </a:lvl1pPr>
            <a:lvl2pPr marL="742950" indent="-28575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cs typeface="Arial" panose="020B0604020202020204" pitchFamily="34" charset="0"/>
              </a:defRPr>
            </a:lvl2pPr>
            <a:lvl3pPr marL="1143000" indent="-228600">
              <a:spcBef>
                <a:spcPct val="20000"/>
              </a:spcBef>
              <a:buClr>
                <a:schemeClr val="tx1"/>
              </a:buClr>
              <a:buSzPct val="50000"/>
              <a:buFont typeface="Wingdings" panose="05000000000000000000" pitchFamily="2" charset="2"/>
              <a:buChar char="n"/>
              <a:defRPr sz="1600">
                <a:solidFill>
                  <a:schemeClr val="tx1"/>
                </a:solidFill>
                <a:latin typeface="Tahoma" panose="020B0604030504040204" pitchFamily="34" charset="0"/>
                <a:cs typeface="Arial" panose="020B0604020202020204" pitchFamily="34" charset="0"/>
              </a:defRPr>
            </a:lvl3pPr>
            <a:lvl4pPr marL="1600200" indent="-228600">
              <a:spcBef>
                <a:spcPct val="20000"/>
              </a:spcBef>
              <a:buClr>
                <a:schemeClr val="tx1"/>
              </a:buClr>
              <a:buSzPct val="55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4pPr>
            <a:lvl5pPr marL="2057400" indent="-228600">
              <a:spcBef>
                <a:spcPct val="20000"/>
              </a:spcBef>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9pPr>
          </a:lstStyle>
          <a:p>
            <a:pPr algn="ctr" eaLnBrk="1" hangingPunct="1">
              <a:spcBef>
                <a:spcPct val="0"/>
              </a:spcBef>
              <a:buClrTx/>
              <a:buSzTx/>
              <a:buFontTx/>
              <a:buNone/>
            </a:pPr>
            <a:r>
              <a:rPr lang="en-US" altLang="en-US" sz="1200"/>
              <a:t>ICS102: Expressions &amp; Assignment</a:t>
            </a:r>
          </a:p>
        </p:txBody>
      </p:sp>
      <p:sp>
        <p:nvSpPr>
          <p:cNvPr id="27652" name="Slide Number Placeholder 5"/>
          <p:cNvSpPr txBox="1">
            <a:spLocks noGrp="1"/>
          </p:cNvSpPr>
          <p:nvPr/>
        </p:nvSpPr>
        <p:spPr bwMode="auto">
          <a:xfrm>
            <a:off x="7239000" y="6400800"/>
            <a:ext cx="1905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spcBef>
                <a:spcPct val="20000"/>
              </a:spcBef>
              <a:buClr>
                <a:srgbClr val="009900"/>
              </a:buClr>
              <a:buSzPct val="60000"/>
              <a:buFont typeface="Wingdings" panose="05000000000000000000" pitchFamily="2" charset="2"/>
              <a:buChar char="n"/>
              <a:defRPr sz="2400">
                <a:solidFill>
                  <a:schemeClr val="tx1"/>
                </a:solidFill>
                <a:latin typeface="Tahoma" panose="020B0604030504040204" pitchFamily="34" charset="0"/>
                <a:cs typeface="Arial" panose="020B0604020202020204" pitchFamily="34" charset="0"/>
              </a:defRPr>
            </a:lvl1pPr>
            <a:lvl2pPr marL="742950" indent="-28575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cs typeface="Arial" panose="020B0604020202020204" pitchFamily="34" charset="0"/>
              </a:defRPr>
            </a:lvl2pPr>
            <a:lvl3pPr marL="1143000" indent="-228600">
              <a:spcBef>
                <a:spcPct val="20000"/>
              </a:spcBef>
              <a:buClr>
                <a:schemeClr val="tx1"/>
              </a:buClr>
              <a:buSzPct val="50000"/>
              <a:buFont typeface="Wingdings" panose="05000000000000000000" pitchFamily="2" charset="2"/>
              <a:buChar char="n"/>
              <a:defRPr sz="1600">
                <a:solidFill>
                  <a:schemeClr val="tx1"/>
                </a:solidFill>
                <a:latin typeface="Tahoma" panose="020B0604030504040204" pitchFamily="34" charset="0"/>
                <a:cs typeface="Arial" panose="020B0604020202020204" pitchFamily="34" charset="0"/>
              </a:defRPr>
            </a:lvl3pPr>
            <a:lvl4pPr marL="1600200" indent="-228600">
              <a:spcBef>
                <a:spcPct val="20000"/>
              </a:spcBef>
              <a:buClr>
                <a:schemeClr val="tx1"/>
              </a:buClr>
              <a:buSzPct val="55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4pPr>
            <a:lvl5pPr marL="2057400" indent="-228600">
              <a:spcBef>
                <a:spcPct val="20000"/>
              </a:spcBef>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9pPr>
          </a:lstStyle>
          <a:p>
            <a:pPr algn="r" eaLnBrk="1" hangingPunct="1">
              <a:spcBef>
                <a:spcPct val="0"/>
              </a:spcBef>
              <a:buClrTx/>
              <a:buSzTx/>
              <a:buFontTx/>
              <a:buNone/>
            </a:pPr>
            <a:fld id="{8DB50536-501A-4CD0-9E18-97E5E9A564B3}" type="slidenum">
              <a:rPr lang="ar-SA" altLang="en-US" sz="1200"/>
              <a:pPr algn="r" eaLnBrk="1" hangingPunct="1">
                <a:spcBef>
                  <a:spcPct val="0"/>
                </a:spcBef>
                <a:buClrTx/>
                <a:buSzTx/>
                <a:buFontTx/>
                <a:buNone/>
              </a:pPr>
              <a:t>18</a:t>
            </a:fld>
            <a:endParaRPr lang="en-US" altLang="en-US" sz="1200"/>
          </a:p>
        </p:txBody>
      </p:sp>
      <p:sp>
        <p:nvSpPr>
          <p:cNvPr id="27653" name="Rectangle 2"/>
          <p:cNvSpPr>
            <a:spLocks noGrp="1" noChangeArrowheads="1"/>
          </p:cNvSpPr>
          <p:nvPr>
            <p:ph type="title" idx="4294967295"/>
          </p:nvPr>
        </p:nvSpPr>
        <p:spPr/>
        <p:txBody>
          <a:bodyPr/>
          <a:lstStyle/>
          <a:p>
            <a:pPr eaLnBrk="1" hangingPunct="1"/>
            <a:r>
              <a:rPr lang="en-US" altLang="en-US" smtClean="0"/>
              <a:t>Type Casting </a:t>
            </a:r>
          </a:p>
        </p:txBody>
      </p:sp>
      <p:sp>
        <p:nvSpPr>
          <p:cNvPr id="68614" name="Rectangle 3"/>
          <p:cNvSpPr>
            <a:spLocks noGrp="1" noChangeArrowheads="1"/>
          </p:cNvSpPr>
          <p:nvPr>
            <p:ph type="body" idx="4294967295"/>
          </p:nvPr>
        </p:nvSpPr>
        <p:spPr>
          <a:xfrm>
            <a:off x="1066800" y="1447800"/>
            <a:ext cx="7467600" cy="4876800"/>
          </a:xfrm>
        </p:spPr>
        <p:txBody>
          <a:bodyPr/>
          <a:lstStyle/>
          <a:p>
            <a:pPr eaLnBrk="1" hangingPunct="1">
              <a:lnSpc>
                <a:spcPct val="80000"/>
              </a:lnSpc>
            </a:pPr>
            <a:r>
              <a:rPr lang="en-US" altLang="en-US" sz="2000" smtClean="0"/>
              <a:t>A </a:t>
            </a:r>
            <a:r>
              <a:rPr lang="en-US" altLang="en-US" sz="2000" i="1" smtClean="0"/>
              <a:t>type cast</a:t>
            </a:r>
            <a:r>
              <a:rPr lang="en-US" altLang="en-US" sz="2000" smtClean="0"/>
              <a:t> takes a value of one type and produces a value of another type with an "equivalent" value</a:t>
            </a:r>
          </a:p>
          <a:p>
            <a:pPr eaLnBrk="1" hangingPunct="1">
              <a:lnSpc>
                <a:spcPct val="80000"/>
              </a:lnSpc>
              <a:buFont typeface="Wingdings" panose="05000000000000000000" pitchFamily="2" charset="2"/>
              <a:buNone/>
            </a:pPr>
            <a:endParaRPr lang="en-US" altLang="en-US" sz="2000" smtClean="0"/>
          </a:p>
          <a:p>
            <a:pPr lvl="1" eaLnBrk="1" hangingPunct="1">
              <a:lnSpc>
                <a:spcPct val="80000"/>
              </a:lnSpc>
              <a:buFont typeface="Wingdings" panose="05000000000000000000" pitchFamily="2" charset="2"/>
              <a:buNone/>
            </a:pPr>
            <a:r>
              <a:rPr lang="en-US" altLang="en-US" sz="1800" smtClean="0"/>
              <a:t>			</a:t>
            </a:r>
            <a:r>
              <a:rPr lang="en-US" altLang="en-US" sz="1800" b="1" smtClean="0">
                <a:latin typeface="Comic Sans MS" panose="030F0702030302020204" pitchFamily="66" charset="0"/>
              </a:rPr>
              <a:t>int x = </a:t>
            </a:r>
            <a:r>
              <a:rPr lang="en-US" altLang="en-US" sz="1800" b="1" smtClean="0">
                <a:solidFill>
                  <a:srgbClr val="008000"/>
                </a:solidFill>
                <a:latin typeface="Comic Sans MS" panose="030F0702030302020204" pitchFamily="66" charset="0"/>
              </a:rPr>
              <a:t>(int)</a:t>
            </a:r>
            <a:r>
              <a:rPr lang="en-US" altLang="en-US" sz="1800" b="1" smtClean="0">
                <a:latin typeface="Comic Sans MS" panose="030F0702030302020204" pitchFamily="66" charset="0"/>
              </a:rPr>
              <a:t> 2.9;</a:t>
            </a:r>
          </a:p>
          <a:p>
            <a:pPr lvl="1" eaLnBrk="1" hangingPunct="1">
              <a:lnSpc>
                <a:spcPct val="80000"/>
              </a:lnSpc>
              <a:buFont typeface="Wingdings" panose="05000000000000000000" pitchFamily="2" charset="2"/>
              <a:buNone/>
            </a:pPr>
            <a:endParaRPr lang="en-US" altLang="en-US" sz="1800" b="1" smtClean="0">
              <a:latin typeface="Comic Sans MS" panose="030F0702030302020204" pitchFamily="66" charset="0"/>
            </a:endParaRPr>
          </a:p>
          <a:p>
            <a:pPr eaLnBrk="1" hangingPunct="1">
              <a:lnSpc>
                <a:spcPct val="80000"/>
              </a:lnSpc>
            </a:pPr>
            <a:r>
              <a:rPr lang="en-US" altLang="en-US" sz="2000" smtClean="0"/>
              <a:t>When type casting from a floating-point to an integer type, the number is truncated, not rounded: </a:t>
            </a:r>
          </a:p>
          <a:p>
            <a:pPr eaLnBrk="1" hangingPunct="1">
              <a:lnSpc>
                <a:spcPct val="80000"/>
              </a:lnSpc>
              <a:buFont typeface="Wingdings" panose="05000000000000000000" pitchFamily="2" charset="2"/>
              <a:buNone/>
            </a:pPr>
            <a:r>
              <a:rPr lang="en-US" altLang="en-US" sz="1800" b="1" smtClean="0">
                <a:solidFill>
                  <a:srgbClr val="034CA1"/>
                </a:solidFill>
                <a:latin typeface="Comic Sans MS" panose="030F0702030302020204" pitchFamily="66" charset="0"/>
              </a:rPr>
              <a:t>			(int) 2.9</a:t>
            </a:r>
            <a:r>
              <a:rPr lang="en-US" altLang="en-US" sz="1800" smtClean="0"/>
              <a:t> evaluates to </a:t>
            </a:r>
            <a:r>
              <a:rPr lang="en-US" altLang="en-US" sz="1800" b="1" smtClean="0">
                <a:solidFill>
                  <a:srgbClr val="034CA1"/>
                </a:solidFill>
                <a:latin typeface="Courier New" panose="02070309020205020404" pitchFamily="49" charset="0"/>
              </a:rPr>
              <a:t>2</a:t>
            </a:r>
            <a:r>
              <a:rPr lang="en-US" altLang="en-US" sz="1800" smtClean="0"/>
              <a:t>, not </a:t>
            </a:r>
            <a:r>
              <a:rPr lang="en-US" altLang="en-US" sz="1800" b="1" smtClean="0">
                <a:solidFill>
                  <a:srgbClr val="034CA1"/>
                </a:solidFill>
                <a:latin typeface="Courier New" panose="02070309020205020404" pitchFamily="49" charset="0"/>
              </a:rPr>
              <a:t>3</a:t>
            </a:r>
          </a:p>
          <a:p>
            <a:pPr eaLnBrk="1" hangingPunct="1">
              <a:lnSpc>
                <a:spcPct val="80000"/>
              </a:lnSpc>
            </a:pPr>
            <a:r>
              <a:rPr lang="en-US" altLang="en-US" sz="2000" smtClean="0"/>
              <a:t>In some situation, type casting from integer to floating point is needed.</a:t>
            </a:r>
          </a:p>
          <a:p>
            <a:pPr eaLnBrk="1" hangingPunct="1">
              <a:lnSpc>
                <a:spcPct val="80000"/>
              </a:lnSpc>
            </a:pPr>
            <a:r>
              <a:rPr lang="en-US" altLang="en-US" sz="2000" smtClean="0"/>
              <a:t>What is the value of d?</a:t>
            </a:r>
          </a:p>
        </p:txBody>
      </p:sp>
      <p:sp>
        <p:nvSpPr>
          <p:cNvPr id="68615" name="Text Box 7"/>
          <p:cNvSpPr txBox="1">
            <a:spLocks noChangeArrowheads="1"/>
          </p:cNvSpPr>
          <p:nvPr/>
        </p:nvSpPr>
        <p:spPr bwMode="auto">
          <a:xfrm>
            <a:off x="1524000" y="4784725"/>
            <a:ext cx="2971800" cy="854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rgbClr val="009900"/>
              </a:buClr>
              <a:buSzPct val="60000"/>
              <a:buFont typeface="Wingdings" panose="05000000000000000000" pitchFamily="2" charset="2"/>
              <a:buChar char="n"/>
              <a:defRPr sz="2400">
                <a:solidFill>
                  <a:schemeClr val="tx1"/>
                </a:solidFill>
                <a:latin typeface="Tahoma" panose="020B0604030504040204" pitchFamily="34" charset="0"/>
                <a:cs typeface="Arial" panose="020B0604020202020204" pitchFamily="34" charset="0"/>
              </a:defRPr>
            </a:lvl1pPr>
            <a:lvl2pPr marL="742950" indent="-28575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cs typeface="Arial" panose="020B0604020202020204" pitchFamily="34" charset="0"/>
              </a:defRPr>
            </a:lvl2pPr>
            <a:lvl3pPr marL="1143000" indent="-228600">
              <a:spcBef>
                <a:spcPct val="20000"/>
              </a:spcBef>
              <a:buClr>
                <a:schemeClr val="tx1"/>
              </a:buClr>
              <a:buSzPct val="50000"/>
              <a:buFont typeface="Wingdings" panose="05000000000000000000" pitchFamily="2" charset="2"/>
              <a:buChar char="n"/>
              <a:defRPr sz="1600">
                <a:solidFill>
                  <a:schemeClr val="tx1"/>
                </a:solidFill>
                <a:latin typeface="Tahoma" panose="020B0604030504040204" pitchFamily="34" charset="0"/>
                <a:cs typeface="Arial" panose="020B0604020202020204" pitchFamily="34" charset="0"/>
              </a:defRPr>
            </a:lvl3pPr>
            <a:lvl4pPr marL="1600200" indent="-228600">
              <a:spcBef>
                <a:spcPct val="20000"/>
              </a:spcBef>
              <a:buClr>
                <a:schemeClr val="tx1"/>
              </a:buClr>
              <a:buSzPct val="55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4pPr>
            <a:lvl5pPr marL="2057400" indent="-228600">
              <a:spcBef>
                <a:spcPct val="20000"/>
              </a:spcBef>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9pPr>
          </a:lstStyle>
          <a:p>
            <a:pPr eaLnBrk="1" hangingPunct="1">
              <a:spcBef>
                <a:spcPct val="50000"/>
              </a:spcBef>
              <a:buClrTx/>
              <a:buSzTx/>
              <a:buFontTx/>
              <a:buNone/>
            </a:pPr>
            <a:r>
              <a:rPr lang="en-US" altLang="en-US" sz="2000">
                <a:latin typeface="Courier New" panose="02070309020205020404" pitchFamily="49" charset="0"/>
                <a:cs typeface="Courier New" panose="02070309020205020404" pitchFamily="49" charset="0"/>
              </a:rPr>
              <a:t>int n = 9, m = 2</a:t>
            </a:r>
            <a:r>
              <a:rPr lang="en-US" altLang="en-US" sz="2000" i="1">
                <a:latin typeface="Courier New" panose="02070309020205020404" pitchFamily="49" charset="0"/>
                <a:cs typeface="Courier New" panose="02070309020205020404" pitchFamily="49" charset="0"/>
              </a:rPr>
              <a:t>;</a:t>
            </a:r>
          </a:p>
          <a:p>
            <a:pPr eaLnBrk="1" hangingPunct="1">
              <a:spcBef>
                <a:spcPct val="50000"/>
              </a:spcBef>
              <a:buClrTx/>
              <a:buSzTx/>
              <a:buFontTx/>
              <a:buNone/>
            </a:pPr>
            <a:r>
              <a:rPr lang="en-US" altLang="en-US" sz="2000">
                <a:latin typeface="Courier New" panose="02070309020205020404" pitchFamily="49" charset="0"/>
                <a:cs typeface="Courier New" panose="02070309020205020404" pitchFamily="49" charset="0"/>
              </a:rPr>
              <a:t>double d = n/m;</a:t>
            </a:r>
          </a:p>
        </p:txBody>
      </p:sp>
      <p:sp>
        <p:nvSpPr>
          <p:cNvPr id="68616" name="Text Box 8"/>
          <p:cNvSpPr txBox="1">
            <a:spLocks noChangeArrowheads="1"/>
          </p:cNvSpPr>
          <p:nvPr/>
        </p:nvSpPr>
        <p:spPr bwMode="auto">
          <a:xfrm>
            <a:off x="4800600" y="4784725"/>
            <a:ext cx="3733800" cy="854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rgbClr val="009900"/>
              </a:buClr>
              <a:buSzPct val="60000"/>
              <a:buFont typeface="Wingdings" panose="05000000000000000000" pitchFamily="2" charset="2"/>
              <a:buChar char="n"/>
              <a:defRPr sz="2400">
                <a:solidFill>
                  <a:schemeClr val="tx1"/>
                </a:solidFill>
                <a:latin typeface="Tahoma" panose="020B0604030504040204" pitchFamily="34" charset="0"/>
                <a:cs typeface="Arial" panose="020B0604020202020204" pitchFamily="34" charset="0"/>
              </a:defRPr>
            </a:lvl1pPr>
            <a:lvl2pPr marL="742950" indent="-28575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cs typeface="Arial" panose="020B0604020202020204" pitchFamily="34" charset="0"/>
              </a:defRPr>
            </a:lvl2pPr>
            <a:lvl3pPr marL="1143000" indent="-228600">
              <a:spcBef>
                <a:spcPct val="20000"/>
              </a:spcBef>
              <a:buClr>
                <a:schemeClr val="tx1"/>
              </a:buClr>
              <a:buSzPct val="50000"/>
              <a:buFont typeface="Wingdings" panose="05000000000000000000" pitchFamily="2" charset="2"/>
              <a:buChar char="n"/>
              <a:defRPr sz="1600">
                <a:solidFill>
                  <a:schemeClr val="tx1"/>
                </a:solidFill>
                <a:latin typeface="Tahoma" panose="020B0604030504040204" pitchFamily="34" charset="0"/>
                <a:cs typeface="Arial" panose="020B0604020202020204" pitchFamily="34" charset="0"/>
              </a:defRPr>
            </a:lvl3pPr>
            <a:lvl4pPr marL="1600200" indent="-228600">
              <a:spcBef>
                <a:spcPct val="20000"/>
              </a:spcBef>
              <a:buClr>
                <a:schemeClr val="tx1"/>
              </a:buClr>
              <a:buSzPct val="55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4pPr>
            <a:lvl5pPr marL="2057400" indent="-228600">
              <a:spcBef>
                <a:spcPct val="20000"/>
              </a:spcBef>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9pPr>
          </a:lstStyle>
          <a:p>
            <a:pPr eaLnBrk="1" hangingPunct="1">
              <a:spcBef>
                <a:spcPct val="50000"/>
              </a:spcBef>
              <a:buClrTx/>
              <a:buSzTx/>
              <a:buFontTx/>
              <a:buNone/>
            </a:pPr>
            <a:r>
              <a:rPr lang="en-US" altLang="en-US" sz="2000">
                <a:latin typeface="Courier New" panose="02070309020205020404" pitchFamily="49" charset="0"/>
                <a:cs typeface="Courier New" panose="02070309020205020404" pitchFamily="49" charset="0"/>
              </a:rPr>
              <a:t>int n = 9, m = 2</a:t>
            </a:r>
            <a:r>
              <a:rPr lang="en-US" altLang="en-US" sz="2000" i="1">
                <a:latin typeface="Courier New" panose="02070309020205020404" pitchFamily="49" charset="0"/>
                <a:cs typeface="Courier New" panose="02070309020205020404" pitchFamily="49" charset="0"/>
              </a:rPr>
              <a:t>;</a:t>
            </a:r>
          </a:p>
          <a:p>
            <a:pPr eaLnBrk="1" hangingPunct="1">
              <a:spcBef>
                <a:spcPct val="50000"/>
              </a:spcBef>
              <a:buClrTx/>
              <a:buSzTx/>
              <a:buFontTx/>
              <a:buNone/>
            </a:pPr>
            <a:r>
              <a:rPr lang="en-US" altLang="en-US" sz="2000">
                <a:latin typeface="Courier New" panose="02070309020205020404" pitchFamily="49" charset="0"/>
                <a:cs typeface="Courier New" panose="02070309020205020404" pitchFamily="49" charset="0"/>
              </a:rPr>
              <a:t>double d = n/(double)m;</a:t>
            </a:r>
          </a:p>
        </p:txBody>
      </p:sp>
      <p:sp>
        <p:nvSpPr>
          <p:cNvPr id="68617" name="Text Box 9"/>
          <p:cNvSpPr txBox="1">
            <a:spLocks noChangeArrowheads="1"/>
          </p:cNvSpPr>
          <p:nvPr/>
        </p:nvSpPr>
        <p:spPr bwMode="auto">
          <a:xfrm>
            <a:off x="1524000" y="5699125"/>
            <a:ext cx="29718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rgbClr val="009900"/>
              </a:buClr>
              <a:buSzPct val="60000"/>
              <a:buFont typeface="Wingdings" panose="05000000000000000000" pitchFamily="2" charset="2"/>
              <a:buChar char="n"/>
              <a:defRPr sz="2400">
                <a:solidFill>
                  <a:schemeClr val="tx1"/>
                </a:solidFill>
                <a:latin typeface="Tahoma" panose="020B0604030504040204" pitchFamily="34" charset="0"/>
                <a:cs typeface="Arial" panose="020B0604020202020204" pitchFamily="34" charset="0"/>
              </a:defRPr>
            </a:lvl1pPr>
            <a:lvl2pPr marL="742950" indent="-28575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cs typeface="Arial" panose="020B0604020202020204" pitchFamily="34" charset="0"/>
              </a:defRPr>
            </a:lvl2pPr>
            <a:lvl3pPr marL="1143000" indent="-228600">
              <a:spcBef>
                <a:spcPct val="20000"/>
              </a:spcBef>
              <a:buClr>
                <a:schemeClr val="tx1"/>
              </a:buClr>
              <a:buSzPct val="50000"/>
              <a:buFont typeface="Wingdings" panose="05000000000000000000" pitchFamily="2" charset="2"/>
              <a:buChar char="n"/>
              <a:defRPr sz="1600">
                <a:solidFill>
                  <a:schemeClr val="tx1"/>
                </a:solidFill>
                <a:latin typeface="Tahoma" panose="020B0604030504040204" pitchFamily="34" charset="0"/>
                <a:cs typeface="Arial" panose="020B0604020202020204" pitchFamily="34" charset="0"/>
              </a:defRPr>
            </a:lvl3pPr>
            <a:lvl4pPr marL="1600200" indent="-228600">
              <a:spcBef>
                <a:spcPct val="20000"/>
              </a:spcBef>
              <a:buClr>
                <a:schemeClr val="tx1"/>
              </a:buClr>
              <a:buSzPct val="55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4pPr>
            <a:lvl5pPr marL="2057400" indent="-228600">
              <a:spcBef>
                <a:spcPct val="20000"/>
              </a:spcBef>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9pPr>
          </a:lstStyle>
          <a:p>
            <a:pPr eaLnBrk="1" hangingPunct="1">
              <a:spcBef>
                <a:spcPct val="50000"/>
              </a:spcBef>
              <a:buClrTx/>
              <a:buSzTx/>
              <a:buFontTx/>
              <a:buNone/>
            </a:pPr>
            <a:r>
              <a:rPr lang="en-US" altLang="en-US" sz="2000">
                <a:solidFill>
                  <a:schemeClr val="hlink"/>
                </a:solidFill>
                <a:latin typeface="Courier New" panose="02070309020205020404" pitchFamily="49" charset="0"/>
                <a:cs typeface="Courier New" panose="02070309020205020404" pitchFamily="49" charset="0"/>
              </a:rPr>
              <a:t>Loss of fraction</a:t>
            </a:r>
          </a:p>
        </p:txBody>
      </p:sp>
      <p:sp>
        <p:nvSpPr>
          <p:cNvPr id="68618" name="Text Box 10"/>
          <p:cNvSpPr txBox="1">
            <a:spLocks noChangeArrowheads="1"/>
          </p:cNvSpPr>
          <p:nvPr/>
        </p:nvSpPr>
        <p:spPr bwMode="auto">
          <a:xfrm>
            <a:off x="4800600" y="5699125"/>
            <a:ext cx="29718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rgbClr val="009900"/>
              </a:buClr>
              <a:buSzPct val="60000"/>
              <a:buFont typeface="Wingdings" panose="05000000000000000000" pitchFamily="2" charset="2"/>
              <a:buChar char="n"/>
              <a:defRPr sz="2400">
                <a:solidFill>
                  <a:schemeClr val="tx1"/>
                </a:solidFill>
                <a:latin typeface="Tahoma" panose="020B0604030504040204" pitchFamily="34" charset="0"/>
                <a:cs typeface="Arial" panose="020B0604020202020204" pitchFamily="34" charset="0"/>
              </a:defRPr>
            </a:lvl1pPr>
            <a:lvl2pPr marL="742950" indent="-28575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cs typeface="Arial" panose="020B0604020202020204" pitchFamily="34" charset="0"/>
              </a:defRPr>
            </a:lvl2pPr>
            <a:lvl3pPr marL="1143000" indent="-228600">
              <a:spcBef>
                <a:spcPct val="20000"/>
              </a:spcBef>
              <a:buClr>
                <a:schemeClr val="tx1"/>
              </a:buClr>
              <a:buSzPct val="50000"/>
              <a:buFont typeface="Wingdings" panose="05000000000000000000" pitchFamily="2" charset="2"/>
              <a:buChar char="n"/>
              <a:defRPr sz="1600">
                <a:solidFill>
                  <a:schemeClr val="tx1"/>
                </a:solidFill>
                <a:latin typeface="Tahoma" panose="020B0604030504040204" pitchFamily="34" charset="0"/>
                <a:cs typeface="Arial" panose="020B0604020202020204" pitchFamily="34" charset="0"/>
              </a:defRPr>
            </a:lvl3pPr>
            <a:lvl4pPr marL="1600200" indent="-228600">
              <a:spcBef>
                <a:spcPct val="20000"/>
              </a:spcBef>
              <a:buClr>
                <a:schemeClr val="tx1"/>
              </a:buClr>
              <a:buSzPct val="55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4pPr>
            <a:lvl5pPr marL="2057400" indent="-228600">
              <a:spcBef>
                <a:spcPct val="20000"/>
              </a:spcBef>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9pPr>
          </a:lstStyle>
          <a:p>
            <a:pPr eaLnBrk="1" hangingPunct="1">
              <a:spcBef>
                <a:spcPct val="50000"/>
              </a:spcBef>
              <a:buClrTx/>
              <a:buSzTx/>
              <a:buFontTx/>
              <a:buNone/>
            </a:pPr>
            <a:r>
              <a:rPr lang="en-US" altLang="en-US" sz="2000">
                <a:solidFill>
                  <a:srgbClr val="00CC00"/>
                </a:solidFill>
                <a:latin typeface="Courier New" panose="02070309020205020404" pitchFamily="49" charset="0"/>
                <a:cs typeface="Courier New" panose="02070309020205020404" pitchFamily="49" charset="0"/>
              </a:rPr>
              <a:t>with fraction</a:t>
            </a:r>
          </a:p>
        </p:txBody>
      </p:sp>
    </p:spTree>
  </p:cSld>
  <p:clrMapOvr>
    <a:masterClrMapping/>
  </p:clrMapOvr>
  <p:transition spd="med">
    <p:wipe dir="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68614">
                                            <p:txEl>
                                              <p:pRg st="0" end="0"/>
                                            </p:txEl>
                                          </p:spTgt>
                                        </p:tgtEl>
                                        <p:attrNameLst>
                                          <p:attrName>style.visibility</p:attrName>
                                        </p:attrNameLst>
                                      </p:cBhvr>
                                      <p:to>
                                        <p:strVal val="visible"/>
                                      </p:to>
                                    </p:set>
                                    <p:animEffect transition="in" filter="slide(fromBottom)">
                                      <p:cBhvr>
                                        <p:cTn id="7" dur="1000"/>
                                        <p:tgtEl>
                                          <p:spTgt spid="68614">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2" presetClass="entr" presetSubtype="4" fill="hold" grpId="0" nodeType="clickEffect">
                                  <p:stCondLst>
                                    <p:cond delay="0"/>
                                  </p:stCondLst>
                                  <p:childTnLst>
                                    <p:set>
                                      <p:cBhvr>
                                        <p:cTn id="11" dur="1" fill="hold">
                                          <p:stCondLst>
                                            <p:cond delay="0"/>
                                          </p:stCondLst>
                                        </p:cTn>
                                        <p:tgtEl>
                                          <p:spTgt spid="68614">
                                            <p:txEl>
                                              <p:pRg st="2" end="2"/>
                                            </p:txEl>
                                          </p:spTgt>
                                        </p:tgtEl>
                                        <p:attrNameLst>
                                          <p:attrName>style.visibility</p:attrName>
                                        </p:attrNameLst>
                                      </p:cBhvr>
                                      <p:to>
                                        <p:strVal val="visible"/>
                                      </p:to>
                                    </p:set>
                                    <p:animEffect transition="in" filter="slide(fromBottom)">
                                      <p:cBhvr>
                                        <p:cTn id="12" dur="1000"/>
                                        <p:tgtEl>
                                          <p:spTgt spid="68614">
                                            <p:txEl>
                                              <p:pRg st="2" end="2"/>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2" presetClass="entr" presetSubtype="4" fill="hold" grpId="0" nodeType="clickEffect">
                                  <p:stCondLst>
                                    <p:cond delay="0"/>
                                  </p:stCondLst>
                                  <p:childTnLst>
                                    <p:set>
                                      <p:cBhvr>
                                        <p:cTn id="16" dur="1" fill="hold">
                                          <p:stCondLst>
                                            <p:cond delay="0"/>
                                          </p:stCondLst>
                                        </p:cTn>
                                        <p:tgtEl>
                                          <p:spTgt spid="68614">
                                            <p:txEl>
                                              <p:pRg st="4" end="4"/>
                                            </p:txEl>
                                          </p:spTgt>
                                        </p:tgtEl>
                                        <p:attrNameLst>
                                          <p:attrName>style.visibility</p:attrName>
                                        </p:attrNameLst>
                                      </p:cBhvr>
                                      <p:to>
                                        <p:strVal val="visible"/>
                                      </p:to>
                                    </p:set>
                                    <p:animEffect transition="in" filter="slide(fromBottom)">
                                      <p:cBhvr>
                                        <p:cTn id="17" dur="1000"/>
                                        <p:tgtEl>
                                          <p:spTgt spid="68614">
                                            <p:txEl>
                                              <p:pRg st="4" end="4"/>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12" presetClass="entr" presetSubtype="4" fill="hold" grpId="0" nodeType="clickEffect">
                                  <p:stCondLst>
                                    <p:cond delay="0"/>
                                  </p:stCondLst>
                                  <p:childTnLst>
                                    <p:set>
                                      <p:cBhvr>
                                        <p:cTn id="21" dur="1" fill="hold">
                                          <p:stCondLst>
                                            <p:cond delay="0"/>
                                          </p:stCondLst>
                                        </p:cTn>
                                        <p:tgtEl>
                                          <p:spTgt spid="68614">
                                            <p:txEl>
                                              <p:pRg st="5" end="5"/>
                                            </p:txEl>
                                          </p:spTgt>
                                        </p:tgtEl>
                                        <p:attrNameLst>
                                          <p:attrName>style.visibility</p:attrName>
                                        </p:attrNameLst>
                                      </p:cBhvr>
                                      <p:to>
                                        <p:strVal val="visible"/>
                                      </p:to>
                                    </p:set>
                                    <p:animEffect transition="in" filter="slide(fromBottom)">
                                      <p:cBhvr>
                                        <p:cTn id="22" dur="1000"/>
                                        <p:tgtEl>
                                          <p:spTgt spid="68614">
                                            <p:txEl>
                                              <p:pRg st="5" end="5"/>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12" presetClass="entr" presetSubtype="4" fill="hold" grpId="0" nodeType="clickEffect">
                                  <p:stCondLst>
                                    <p:cond delay="0"/>
                                  </p:stCondLst>
                                  <p:childTnLst>
                                    <p:set>
                                      <p:cBhvr>
                                        <p:cTn id="26" dur="1" fill="hold">
                                          <p:stCondLst>
                                            <p:cond delay="0"/>
                                          </p:stCondLst>
                                        </p:cTn>
                                        <p:tgtEl>
                                          <p:spTgt spid="68614">
                                            <p:txEl>
                                              <p:pRg st="6" end="6"/>
                                            </p:txEl>
                                          </p:spTgt>
                                        </p:tgtEl>
                                        <p:attrNameLst>
                                          <p:attrName>style.visibility</p:attrName>
                                        </p:attrNameLst>
                                      </p:cBhvr>
                                      <p:to>
                                        <p:strVal val="visible"/>
                                      </p:to>
                                    </p:set>
                                    <p:animEffect transition="in" filter="slide(fromBottom)">
                                      <p:cBhvr>
                                        <p:cTn id="27" dur="1000"/>
                                        <p:tgtEl>
                                          <p:spTgt spid="68614">
                                            <p:txEl>
                                              <p:pRg st="6" end="6"/>
                                            </p:txEl>
                                          </p:spTgt>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12" presetClass="entr" presetSubtype="4" fill="hold" grpId="0" nodeType="clickEffect">
                                  <p:stCondLst>
                                    <p:cond delay="0"/>
                                  </p:stCondLst>
                                  <p:childTnLst>
                                    <p:set>
                                      <p:cBhvr>
                                        <p:cTn id="31" dur="1" fill="hold">
                                          <p:stCondLst>
                                            <p:cond delay="0"/>
                                          </p:stCondLst>
                                        </p:cTn>
                                        <p:tgtEl>
                                          <p:spTgt spid="68614">
                                            <p:txEl>
                                              <p:pRg st="7" end="7"/>
                                            </p:txEl>
                                          </p:spTgt>
                                        </p:tgtEl>
                                        <p:attrNameLst>
                                          <p:attrName>style.visibility</p:attrName>
                                        </p:attrNameLst>
                                      </p:cBhvr>
                                      <p:to>
                                        <p:strVal val="visible"/>
                                      </p:to>
                                    </p:set>
                                    <p:animEffect transition="in" filter="slide(fromBottom)">
                                      <p:cBhvr>
                                        <p:cTn id="32" dur="1000"/>
                                        <p:tgtEl>
                                          <p:spTgt spid="68614">
                                            <p:txEl>
                                              <p:pRg st="7" end="7"/>
                                            </p:txEl>
                                          </p:spTgt>
                                        </p:tgtEl>
                                      </p:cBhvr>
                                    </p:animEffect>
                                  </p:childTnLst>
                                </p:cTn>
                              </p:par>
                            </p:childTnLst>
                          </p:cTn>
                        </p:par>
                      </p:childTnLst>
                    </p:cTn>
                  </p:par>
                  <p:par>
                    <p:cTn id="33" fill="hold" nodeType="clickPar">
                      <p:stCondLst>
                        <p:cond delay="indefinite"/>
                      </p:stCondLst>
                      <p:childTnLst>
                        <p:par>
                          <p:cTn id="34" fill="hold" nodeType="withGroup">
                            <p:stCondLst>
                              <p:cond delay="0"/>
                            </p:stCondLst>
                            <p:childTnLst>
                              <p:par>
                                <p:cTn id="35" presetID="22" presetClass="entr" presetSubtype="1" fill="hold" grpId="0" nodeType="clickEffect">
                                  <p:stCondLst>
                                    <p:cond delay="0"/>
                                  </p:stCondLst>
                                  <p:childTnLst>
                                    <p:set>
                                      <p:cBhvr>
                                        <p:cTn id="36" dur="1" fill="hold">
                                          <p:stCondLst>
                                            <p:cond delay="0"/>
                                          </p:stCondLst>
                                        </p:cTn>
                                        <p:tgtEl>
                                          <p:spTgt spid="68615"/>
                                        </p:tgtEl>
                                        <p:attrNameLst>
                                          <p:attrName>style.visibility</p:attrName>
                                        </p:attrNameLst>
                                      </p:cBhvr>
                                      <p:to>
                                        <p:strVal val="visible"/>
                                      </p:to>
                                    </p:set>
                                    <p:animEffect transition="in" filter="wipe(up)">
                                      <p:cBhvr>
                                        <p:cTn id="37" dur="1000"/>
                                        <p:tgtEl>
                                          <p:spTgt spid="68615"/>
                                        </p:tgtEl>
                                      </p:cBhvr>
                                    </p:animEffect>
                                  </p:childTnLst>
                                </p:cTn>
                              </p:par>
                            </p:childTnLst>
                          </p:cTn>
                        </p:par>
                      </p:childTnLst>
                    </p:cTn>
                  </p:par>
                  <p:par>
                    <p:cTn id="38" fill="hold" nodeType="clickPar">
                      <p:stCondLst>
                        <p:cond delay="indefinite"/>
                      </p:stCondLst>
                      <p:childTnLst>
                        <p:par>
                          <p:cTn id="39" fill="hold" nodeType="withGroup">
                            <p:stCondLst>
                              <p:cond delay="0"/>
                            </p:stCondLst>
                            <p:childTnLst>
                              <p:par>
                                <p:cTn id="40" presetID="22" presetClass="entr" presetSubtype="1" fill="hold" grpId="0" nodeType="clickEffect">
                                  <p:stCondLst>
                                    <p:cond delay="0"/>
                                  </p:stCondLst>
                                  <p:childTnLst>
                                    <p:set>
                                      <p:cBhvr>
                                        <p:cTn id="41" dur="1" fill="hold">
                                          <p:stCondLst>
                                            <p:cond delay="0"/>
                                          </p:stCondLst>
                                        </p:cTn>
                                        <p:tgtEl>
                                          <p:spTgt spid="68616"/>
                                        </p:tgtEl>
                                        <p:attrNameLst>
                                          <p:attrName>style.visibility</p:attrName>
                                        </p:attrNameLst>
                                      </p:cBhvr>
                                      <p:to>
                                        <p:strVal val="visible"/>
                                      </p:to>
                                    </p:set>
                                    <p:animEffect transition="in" filter="wipe(up)">
                                      <p:cBhvr>
                                        <p:cTn id="42" dur="1000"/>
                                        <p:tgtEl>
                                          <p:spTgt spid="68616"/>
                                        </p:tgtEl>
                                      </p:cBhvr>
                                    </p:animEffect>
                                  </p:childTnLst>
                                </p:cTn>
                              </p:par>
                            </p:childTnLst>
                          </p:cTn>
                        </p:par>
                      </p:childTnLst>
                    </p:cTn>
                  </p:par>
                  <p:par>
                    <p:cTn id="43" fill="hold" nodeType="clickPar">
                      <p:stCondLst>
                        <p:cond delay="indefinite"/>
                      </p:stCondLst>
                      <p:childTnLst>
                        <p:par>
                          <p:cTn id="44" fill="hold" nodeType="withGroup">
                            <p:stCondLst>
                              <p:cond delay="0"/>
                            </p:stCondLst>
                            <p:childTnLst>
                              <p:par>
                                <p:cTn id="45" presetID="22" presetClass="entr" presetSubtype="1" fill="hold" grpId="0" nodeType="clickEffect">
                                  <p:stCondLst>
                                    <p:cond delay="0"/>
                                  </p:stCondLst>
                                  <p:childTnLst>
                                    <p:set>
                                      <p:cBhvr>
                                        <p:cTn id="46" dur="1" fill="hold">
                                          <p:stCondLst>
                                            <p:cond delay="0"/>
                                          </p:stCondLst>
                                        </p:cTn>
                                        <p:tgtEl>
                                          <p:spTgt spid="68617"/>
                                        </p:tgtEl>
                                        <p:attrNameLst>
                                          <p:attrName>style.visibility</p:attrName>
                                        </p:attrNameLst>
                                      </p:cBhvr>
                                      <p:to>
                                        <p:strVal val="visible"/>
                                      </p:to>
                                    </p:set>
                                    <p:animEffect transition="in" filter="wipe(up)">
                                      <p:cBhvr>
                                        <p:cTn id="47" dur="1000"/>
                                        <p:tgtEl>
                                          <p:spTgt spid="68617"/>
                                        </p:tgtEl>
                                      </p:cBhvr>
                                    </p:animEffect>
                                  </p:childTnLst>
                                </p:cTn>
                              </p:par>
                            </p:childTnLst>
                          </p:cTn>
                        </p:par>
                      </p:childTnLst>
                    </p:cTn>
                  </p:par>
                  <p:par>
                    <p:cTn id="48" fill="hold" nodeType="clickPar">
                      <p:stCondLst>
                        <p:cond delay="indefinite"/>
                      </p:stCondLst>
                      <p:childTnLst>
                        <p:par>
                          <p:cTn id="49" fill="hold" nodeType="withGroup">
                            <p:stCondLst>
                              <p:cond delay="0"/>
                            </p:stCondLst>
                            <p:childTnLst>
                              <p:par>
                                <p:cTn id="50" presetID="22" presetClass="entr" presetSubtype="1" fill="hold" grpId="0" nodeType="clickEffect">
                                  <p:stCondLst>
                                    <p:cond delay="0"/>
                                  </p:stCondLst>
                                  <p:childTnLst>
                                    <p:set>
                                      <p:cBhvr>
                                        <p:cTn id="51" dur="1" fill="hold">
                                          <p:stCondLst>
                                            <p:cond delay="0"/>
                                          </p:stCondLst>
                                        </p:cTn>
                                        <p:tgtEl>
                                          <p:spTgt spid="68618"/>
                                        </p:tgtEl>
                                        <p:attrNameLst>
                                          <p:attrName>style.visibility</p:attrName>
                                        </p:attrNameLst>
                                      </p:cBhvr>
                                      <p:to>
                                        <p:strVal val="visible"/>
                                      </p:to>
                                    </p:set>
                                    <p:animEffect transition="in" filter="wipe(up)">
                                      <p:cBhvr>
                                        <p:cTn id="52" dur="1000"/>
                                        <p:tgtEl>
                                          <p:spTgt spid="686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8614" grpId="0" build="p"/>
      <p:bldP spid="68615" grpId="0"/>
      <p:bldP spid="68616" grpId="0"/>
      <p:bldP spid="68617" grpId="0"/>
      <p:bldP spid="68618"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Date Placeholder 3"/>
          <p:cNvSpPr>
            <a:spLocks noGrp="1"/>
          </p:cNvSpPr>
          <p:nvPr>
            <p:ph type="dt" sz="quarter" idx="4294967295"/>
          </p:nvPr>
        </p:nvSpPr>
        <p:spPr bwMode="auto">
          <a:xfrm>
            <a:off x="152400" y="6324600"/>
            <a:ext cx="1905000" cy="5334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spcBef>
                <a:spcPct val="20000"/>
              </a:spcBef>
              <a:buClr>
                <a:srgbClr val="009900"/>
              </a:buClr>
              <a:buSzPct val="60000"/>
              <a:buFont typeface="Wingdings" panose="05000000000000000000" pitchFamily="2" charset="2"/>
              <a:buChar char="n"/>
              <a:defRPr sz="2400">
                <a:solidFill>
                  <a:schemeClr val="tx1"/>
                </a:solidFill>
                <a:latin typeface="Tahoma" panose="020B0604030504040204" pitchFamily="34" charset="0"/>
                <a:cs typeface="Arial" panose="020B0604020202020204" pitchFamily="34" charset="0"/>
              </a:defRPr>
            </a:lvl1pPr>
            <a:lvl2pPr marL="742950" indent="-28575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cs typeface="Arial" panose="020B0604020202020204" pitchFamily="34" charset="0"/>
              </a:defRPr>
            </a:lvl2pPr>
            <a:lvl3pPr marL="1143000" indent="-228600">
              <a:spcBef>
                <a:spcPct val="20000"/>
              </a:spcBef>
              <a:buClr>
                <a:schemeClr val="tx1"/>
              </a:buClr>
              <a:buSzPct val="50000"/>
              <a:buFont typeface="Wingdings" panose="05000000000000000000" pitchFamily="2" charset="2"/>
              <a:buChar char="n"/>
              <a:defRPr sz="1600">
                <a:solidFill>
                  <a:schemeClr val="tx1"/>
                </a:solidFill>
                <a:latin typeface="Tahoma" panose="020B0604030504040204" pitchFamily="34" charset="0"/>
                <a:cs typeface="Arial" panose="020B0604020202020204" pitchFamily="34" charset="0"/>
              </a:defRPr>
            </a:lvl3pPr>
            <a:lvl4pPr marL="1600200" indent="-228600">
              <a:spcBef>
                <a:spcPct val="20000"/>
              </a:spcBef>
              <a:buClr>
                <a:schemeClr val="tx1"/>
              </a:buClr>
              <a:buSzPct val="55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4pPr>
            <a:lvl5pPr marL="2057400" indent="-228600">
              <a:spcBef>
                <a:spcPct val="20000"/>
              </a:spcBef>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9pPr>
          </a:lstStyle>
          <a:p>
            <a:pPr eaLnBrk="1" hangingPunct="1">
              <a:spcBef>
                <a:spcPct val="0"/>
              </a:spcBef>
              <a:buClrTx/>
              <a:buSzTx/>
              <a:buFontTx/>
              <a:buNone/>
            </a:pPr>
            <a:fld id="{9FAAB2D4-9931-4467-9C23-F4B3B36B46F1}" type="datetime4">
              <a:rPr lang="en-US" altLang="en-US" sz="1200"/>
              <a:pPr eaLnBrk="1" hangingPunct="1">
                <a:spcBef>
                  <a:spcPct val="0"/>
                </a:spcBef>
                <a:buClrTx/>
                <a:buSzTx/>
                <a:buFontTx/>
                <a:buNone/>
              </a:pPr>
              <a:t>July 23, 2018</a:t>
            </a:fld>
            <a:endParaRPr lang="en-US" altLang="en-US" sz="1200"/>
          </a:p>
        </p:txBody>
      </p:sp>
      <p:sp>
        <p:nvSpPr>
          <p:cNvPr id="28675" name="Footer Placeholder 4"/>
          <p:cNvSpPr>
            <a:spLocks noGrp="1"/>
          </p:cNvSpPr>
          <p:nvPr>
            <p:ph type="ftr" sz="quarter" idx="4294967295"/>
          </p:nvPr>
        </p:nvSpPr>
        <p:spPr bwMode="auto">
          <a:xfrm>
            <a:off x="3200400" y="6324600"/>
            <a:ext cx="2895600" cy="5334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spcBef>
                <a:spcPct val="20000"/>
              </a:spcBef>
              <a:buClr>
                <a:srgbClr val="009900"/>
              </a:buClr>
              <a:buSzPct val="60000"/>
              <a:buFont typeface="Wingdings" panose="05000000000000000000" pitchFamily="2" charset="2"/>
              <a:buChar char="n"/>
              <a:defRPr sz="2400">
                <a:solidFill>
                  <a:schemeClr val="tx1"/>
                </a:solidFill>
                <a:latin typeface="Tahoma" panose="020B0604030504040204" pitchFamily="34" charset="0"/>
                <a:cs typeface="Arial" panose="020B0604020202020204" pitchFamily="34" charset="0"/>
              </a:defRPr>
            </a:lvl1pPr>
            <a:lvl2pPr marL="742950" indent="-28575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cs typeface="Arial" panose="020B0604020202020204" pitchFamily="34" charset="0"/>
              </a:defRPr>
            </a:lvl2pPr>
            <a:lvl3pPr marL="1143000" indent="-228600">
              <a:spcBef>
                <a:spcPct val="20000"/>
              </a:spcBef>
              <a:buClr>
                <a:schemeClr val="tx1"/>
              </a:buClr>
              <a:buSzPct val="50000"/>
              <a:buFont typeface="Wingdings" panose="05000000000000000000" pitchFamily="2" charset="2"/>
              <a:buChar char="n"/>
              <a:defRPr sz="1600">
                <a:solidFill>
                  <a:schemeClr val="tx1"/>
                </a:solidFill>
                <a:latin typeface="Tahoma" panose="020B0604030504040204" pitchFamily="34" charset="0"/>
                <a:cs typeface="Arial" panose="020B0604020202020204" pitchFamily="34" charset="0"/>
              </a:defRPr>
            </a:lvl3pPr>
            <a:lvl4pPr marL="1600200" indent="-228600">
              <a:spcBef>
                <a:spcPct val="20000"/>
              </a:spcBef>
              <a:buClr>
                <a:schemeClr val="tx1"/>
              </a:buClr>
              <a:buSzPct val="55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4pPr>
            <a:lvl5pPr marL="2057400" indent="-228600">
              <a:spcBef>
                <a:spcPct val="20000"/>
              </a:spcBef>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9pPr>
          </a:lstStyle>
          <a:p>
            <a:pPr algn="ctr" eaLnBrk="1" hangingPunct="1">
              <a:spcBef>
                <a:spcPct val="0"/>
              </a:spcBef>
              <a:buClrTx/>
              <a:buSzTx/>
              <a:buFontTx/>
              <a:buNone/>
            </a:pPr>
            <a:r>
              <a:rPr lang="en-US" altLang="en-US" sz="1200"/>
              <a:t>ICS102: Expressions &amp; Assignment</a:t>
            </a:r>
          </a:p>
        </p:txBody>
      </p:sp>
      <p:sp>
        <p:nvSpPr>
          <p:cNvPr id="28676" name="Slide Number Placeholder 5"/>
          <p:cNvSpPr>
            <a:spLocks noGrp="1"/>
          </p:cNvSpPr>
          <p:nvPr>
            <p:ph type="sldNum" sz="quarter" idx="4294967295"/>
          </p:nvPr>
        </p:nvSpPr>
        <p:spPr bwMode="auto">
          <a:xfrm>
            <a:off x="7239000" y="6400800"/>
            <a:ext cx="1905000" cy="4572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spcBef>
                <a:spcPct val="20000"/>
              </a:spcBef>
              <a:buClr>
                <a:srgbClr val="009900"/>
              </a:buClr>
              <a:buSzPct val="60000"/>
              <a:buFont typeface="Wingdings" panose="05000000000000000000" pitchFamily="2" charset="2"/>
              <a:buChar char="n"/>
              <a:defRPr sz="2400">
                <a:solidFill>
                  <a:schemeClr val="tx1"/>
                </a:solidFill>
                <a:latin typeface="Tahoma" panose="020B0604030504040204" pitchFamily="34" charset="0"/>
                <a:cs typeface="Arial" panose="020B0604020202020204" pitchFamily="34" charset="0"/>
              </a:defRPr>
            </a:lvl1pPr>
            <a:lvl2pPr marL="742950" indent="-28575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cs typeface="Arial" panose="020B0604020202020204" pitchFamily="34" charset="0"/>
              </a:defRPr>
            </a:lvl2pPr>
            <a:lvl3pPr marL="1143000" indent="-228600">
              <a:spcBef>
                <a:spcPct val="20000"/>
              </a:spcBef>
              <a:buClr>
                <a:schemeClr val="tx1"/>
              </a:buClr>
              <a:buSzPct val="50000"/>
              <a:buFont typeface="Wingdings" panose="05000000000000000000" pitchFamily="2" charset="2"/>
              <a:buChar char="n"/>
              <a:defRPr sz="1600">
                <a:solidFill>
                  <a:schemeClr val="tx1"/>
                </a:solidFill>
                <a:latin typeface="Tahoma" panose="020B0604030504040204" pitchFamily="34" charset="0"/>
                <a:cs typeface="Arial" panose="020B0604020202020204" pitchFamily="34" charset="0"/>
              </a:defRPr>
            </a:lvl3pPr>
            <a:lvl4pPr marL="1600200" indent="-228600">
              <a:spcBef>
                <a:spcPct val="20000"/>
              </a:spcBef>
              <a:buClr>
                <a:schemeClr val="tx1"/>
              </a:buClr>
              <a:buSzPct val="55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4pPr>
            <a:lvl5pPr marL="2057400" indent="-228600">
              <a:spcBef>
                <a:spcPct val="20000"/>
              </a:spcBef>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9pPr>
          </a:lstStyle>
          <a:p>
            <a:pPr algn="r" eaLnBrk="1" hangingPunct="1">
              <a:spcBef>
                <a:spcPct val="0"/>
              </a:spcBef>
              <a:buClrTx/>
              <a:buSzTx/>
              <a:buFontTx/>
              <a:buNone/>
            </a:pPr>
            <a:fld id="{B23BDA5B-BC25-48BB-BE5F-C219B7E4859F}" type="slidenum">
              <a:rPr lang="ar-SA" altLang="en-US" sz="1200"/>
              <a:pPr algn="r" eaLnBrk="1" hangingPunct="1">
                <a:spcBef>
                  <a:spcPct val="0"/>
                </a:spcBef>
                <a:buClrTx/>
                <a:buSzTx/>
                <a:buFontTx/>
                <a:buNone/>
              </a:pPr>
              <a:t>19</a:t>
            </a:fld>
            <a:endParaRPr lang="en-US" altLang="en-US" sz="1200"/>
          </a:p>
        </p:txBody>
      </p:sp>
      <p:sp>
        <p:nvSpPr>
          <p:cNvPr id="28677" name="Rectangle 2"/>
          <p:cNvSpPr>
            <a:spLocks noGrp="1" noChangeArrowheads="1"/>
          </p:cNvSpPr>
          <p:nvPr>
            <p:ph type="title" idx="4294967295"/>
          </p:nvPr>
        </p:nvSpPr>
        <p:spPr/>
        <p:txBody>
          <a:bodyPr/>
          <a:lstStyle/>
          <a:p>
            <a:pPr eaLnBrk="1" hangingPunct="1"/>
            <a:r>
              <a:rPr lang="en-US" altLang="en-US" smtClean="0"/>
              <a:t>Shorthand Assignment Statements </a:t>
            </a:r>
            <a:r>
              <a:rPr lang="en-US" altLang="en-US" smtClean="0">
                <a:latin typeface="Arial" panose="020B0604020202020204" pitchFamily="34" charset="0"/>
              </a:rPr>
              <a:t>…</a:t>
            </a:r>
            <a:endParaRPr lang="en-US" altLang="en-US" smtClean="0"/>
          </a:p>
        </p:txBody>
      </p:sp>
      <p:sp>
        <p:nvSpPr>
          <p:cNvPr id="16390" name="Rectangle 3"/>
          <p:cNvSpPr>
            <a:spLocks noGrp="1" noChangeArrowheads="1"/>
          </p:cNvSpPr>
          <p:nvPr>
            <p:ph type="body" idx="4294967295"/>
          </p:nvPr>
        </p:nvSpPr>
        <p:spPr>
          <a:xfrm>
            <a:off x="1371600" y="1066800"/>
            <a:ext cx="7391400" cy="5334000"/>
          </a:xfrm>
        </p:spPr>
        <p:txBody>
          <a:bodyPr/>
          <a:lstStyle/>
          <a:p>
            <a:pPr eaLnBrk="1" hangingPunct="1">
              <a:lnSpc>
                <a:spcPct val="80000"/>
              </a:lnSpc>
            </a:pPr>
            <a:r>
              <a:rPr lang="en-US" altLang="en-US" sz="2000" smtClean="0"/>
              <a:t>This notation is a shorthand for an assignment to a variable that involves arithmetic operator to the same variable.</a:t>
            </a:r>
            <a:endParaRPr lang="en-US" altLang="en-US" sz="1000" i="1" smtClean="0"/>
          </a:p>
          <a:p>
            <a:pPr eaLnBrk="1" hangingPunct="1">
              <a:lnSpc>
                <a:spcPct val="80000"/>
              </a:lnSpc>
            </a:pPr>
            <a:r>
              <a:rPr lang="en-US" altLang="en-US" sz="2000" smtClean="0"/>
              <a:t>In general the form:</a:t>
            </a:r>
          </a:p>
          <a:p>
            <a:pPr eaLnBrk="1" hangingPunct="1">
              <a:lnSpc>
                <a:spcPct val="80000"/>
              </a:lnSpc>
            </a:pPr>
            <a:endParaRPr lang="en-US" altLang="en-US" sz="2000" smtClean="0"/>
          </a:p>
          <a:p>
            <a:pPr eaLnBrk="1" hangingPunct="1">
              <a:lnSpc>
                <a:spcPct val="80000"/>
              </a:lnSpc>
            </a:pPr>
            <a:endParaRPr lang="en-US" altLang="en-US" sz="2000" smtClean="0"/>
          </a:p>
          <a:p>
            <a:pPr eaLnBrk="1" hangingPunct="1">
              <a:lnSpc>
                <a:spcPct val="80000"/>
              </a:lnSpc>
            </a:pPr>
            <a:r>
              <a:rPr lang="en-US" altLang="en-US" sz="2000" smtClean="0"/>
              <a:t>Is shorthanded by:</a:t>
            </a:r>
          </a:p>
          <a:p>
            <a:pPr eaLnBrk="1" hangingPunct="1">
              <a:lnSpc>
                <a:spcPct val="80000"/>
              </a:lnSpc>
            </a:pPr>
            <a:endParaRPr lang="en-US" altLang="en-US" sz="1000" smtClean="0"/>
          </a:p>
          <a:p>
            <a:pPr eaLnBrk="1" hangingPunct="1">
              <a:lnSpc>
                <a:spcPct val="80000"/>
              </a:lnSpc>
              <a:buFont typeface="Wingdings" panose="05000000000000000000" pitchFamily="2" charset="2"/>
              <a:buNone/>
            </a:pPr>
            <a:r>
              <a:rPr lang="en-US" altLang="en-US" sz="2000" b="1" i="1" smtClean="0">
                <a:solidFill>
                  <a:srgbClr val="034CA1"/>
                </a:solidFill>
                <a:latin typeface="Courier New" panose="02070309020205020404" pitchFamily="49" charset="0"/>
              </a:rPr>
              <a:t>             </a:t>
            </a:r>
            <a:endParaRPr lang="en-US" altLang="en-US" sz="2000" b="1" i="1" smtClean="0">
              <a:solidFill>
                <a:srgbClr val="034CA1"/>
              </a:solidFill>
              <a:latin typeface="Comic Sans MS" panose="030F0702030302020204" pitchFamily="66" charset="0"/>
            </a:endParaRPr>
          </a:p>
          <a:p>
            <a:pPr lvl="1" algn="ctr" eaLnBrk="1" hangingPunct="1">
              <a:lnSpc>
                <a:spcPct val="80000"/>
              </a:lnSpc>
              <a:buFont typeface="Wingdings" panose="05000000000000000000" pitchFamily="2" charset="2"/>
              <a:buNone/>
            </a:pPr>
            <a:endParaRPr lang="en-US" altLang="en-US" sz="1000" i="1" smtClean="0">
              <a:solidFill>
                <a:srgbClr val="034CA1"/>
              </a:solidFill>
              <a:latin typeface="Courier New" panose="02070309020205020404" pitchFamily="49" charset="0"/>
            </a:endParaRPr>
          </a:p>
        </p:txBody>
      </p:sp>
      <p:graphicFrame>
        <p:nvGraphicFramePr>
          <p:cNvPr id="1072158" name="Group 30"/>
          <p:cNvGraphicFramePr>
            <a:graphicFrameLocks noGrp="1"/>
          </p:cNvGraphicFramePr>
          <p:nvPr/>
        </p:nvGraphicFramePr>
        <p:xfrm>
          <a:off x="1143000" y="3505200"/>
          <a:ext cx="7696200" cy="2743200"/>
        </p:xfrm>
        <a:graphic>
          <a:graphicData uri="http://schemas.openxmlformats.org/drawingml/2006/table">
            <a:tbl>
              <a:tblPr/>
              <a:tblGrid>
                <a:gridCol w="3267075">
                  <a:extLst>
                    <a:ext uri="{9D8B030D-6E8A-4147-A177-3AD203B41FA5}">
                      <a16:colId xmlns:a16="http://schemas.microsoft.com/office/drawing/2014/main" val="20000"/>
                    </a:ext>
                  </a:extLst>
                </a:gridCol>
                <a:gridCol w="4429125">
                  <a:extLst>
                    <a:ext uri="{9D8B030D-6E8A-4147-A177-3AD203B41FA5}">
                      <a16:colId xmlns:a16="http://schemas.microsoft.com/office/drawing/2014/main" val="20001"/>
                    </a:ext>
                  </a:extLst>
                </a:gridCol>
              </a:tblGrid>
              <a:tr h="400050">
                <a:tc>
                  <a:txBody>
                    <a:bodyPr/>
                    <a:lstStyle/>
                    <a:p>
                      <a:pPr marL="0" marR="0" lvl="0" indent="0" algn="l" defTabSz="914400" rtl="0" eaLnBrk="1" fontAlgn="base" latinLnBrk="0" hangingPunct="1">
                        <a:lnSpc>
                          <a:spcPct val="100000"/>
                        </a:lnSpc>
                        <a:spcBef>
                          <a:spcPct val="20000"/>
                        </a:spcBef>
                        <a:spcAft>
                          <a:spcPct val="0"/>
                        </a:spcAft>
                        <a:buClr>
                          <a:srgbClr val="009900"/>
                        </a:buClr>
                        <a:buSzPct val="60000"/>
                        <a:buFont typeface="Wingdings" pitchFamily="2" charset="2"/>
                        <a:buNone/>
                        <a:tabLst/>
                      </a:pPr>
                      <a:r>
                        <a:rPr kumimoji="0" lang="en-US" sz="1600" b="1" i="0" u="none" strike="noStrike" cap="none" normalizeH="0" baseline="0" dirty="0" smtClean="0">
                          <a:ln>
                            <a:noFill/>
                          </a:ln>
                          <a:solidFill>
                            <a:schemeClr val="tx1"/>
                          </a:solidFill>
                          <a:effectLst/>
                          <a:latin typeface="Tahoma" pitchFamily="34" charset="0"/>
                          <a:cs typeface="Arial" pitchFamily="34" charset="0"/>
                        </a:rPr>
                        <a:t>Example</a:t>
                      </a:r>
                      <a:r>
                        <a:rPr kumimoji="0" lang="en-US" sz="1600" b="1" i="0" u="none" strike="noStrike" cap="none" normalizeH="0" baseline="0" dirty="0" smtClean="0">
                          <a:ln>
                            <a:noFill/>
                          </a:ln>
                          <a:solidFill>
                            <a:schemeClr val="bg1"/>
                          </a:solidFill>
                          <a:effectLst/>
                          <a:latin typeface="Tahoma" pitchFamily="34" charset="0"/>
                          <a:cs typeface="Arial" pitchFamily="34" charset="0"/>
                        </a:rPr>
                        <a:t>:</a:t>
                      </a:r>
                    </a:p>
                  </a:txBody>
                  <a:tcPr horzOverflow="overflow">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a:noFill/>
                    </a:lnTlToBr>
                    <a:lnBlToTr>
                      <a:noFill/>
                    </a:lnBlToTr>
                    <a:solidFill>
                      <a:srgbClr val="DDDDDD"/>
                    </a:solidFill>
                  </a:tcPr>
                </a:tc>
                <a:tc>
                  <a:txBody>
                    <a:bodyPr/>
                    <a:lstStyle/>
                    <a:p>
                      <a:pPr marL="0" marR="0" lvl="0" indent="0" algn="l" defTabSz="914400" rtl="0" eaLnBrk="1" fontAlgn="base" latinLnBrk="0" hangingPunct="1">
                        <a:lnSpc>
                          <a:spcPct val="100000"/>
                        </a:lnSpc>
                        <a:spcBef>
                          <a:spcPct val="20000"/>
                        </a:spcBef>
                        <a:spcAft>
                          <a:spcPct val="0"/>
                        </a:spcAft>
                        <a:buClr>
                          <a:srgbClr val="009900"/>
                        </a:buClr>
                        <a:buSzPct val="60000"/>
                        <a:buFont typeface="Wingdings" pitchFamily="2" charset="2"/>
                        <a:buNone/>
                        <a:tabLst/>
                      </a:pPr>
                      <a:r>
                        <a:rPr kumimoji="0" lang="en-US" sz="1600" b="1" i="0" u="none" strike="noStrike" cap="none" normalizeH="0" baseline="0" dirty="0" smtClean="0">
                          <a:ln>
                            <a:noFill/>
                          </a:ln>
                          <a:solidFill>
                            <a:schemeClr val="tx1"/>
                          </a:solidFill>
                          <a:effectLst/>
                          <a:latin typeface="Tahoma" pitchFamily="34" charset="0"/>
                          <a:cs typeface="Arial" pitchFamily="34" charset="0"/>
                        </a:rPr>
                        <a:t>Equivalent To:</a:t>
                      </a:r>
                    </a:p>
                  </a:txBody>
                  <a:tcPr horzOverflow="overflow">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a:noFill/>
                    </a:lnTlToBr>
                    <a:lnBlToTr>
                      <a:noFill/>
                    </a:lnBlToTr>
                    <a:solidFill>
                      <a:srgbClr val="DDDDDD"/>
                    </a:solidFill>
                  </a:tcPr>
                </a:tc>
                <a:extLst>
                  <a:ext uri="{0D108BD9-81ED-4DB2-BD59-A6C34878D82A}">
                    <a16:rowId xmlns:a16="http://schemas.microsoft.com/office/drawing/2014/main" val="10000"/>
                  </a:ext>
                </a:extLst>
              </a:tr>
              <a:tr h="401638">
                <a:tc>
                  <a:txBody>
                    <a:bodyPr/>
                    <a:lstStyle/>
                    <a:p>
                      <a:pPr marL="0" marR="0" lvl="0" indent="0" algn="l" defTabSz="914400" rtl="0" eaLnBrk="1" fontAlgn="base" latinLnBrk="0" hangingPunct="1">
                        <a:lnSpc>
                          <a:spcPct val="100000"/>
                        </a:lnSpc>
                        <a:spcBef>
                          <a:spcPct val="20000"/>
                        </a:spcBef>
                        <a:spcAft>
                          <a:spcPct val="0"/>
                        </a:spcAft>
                        <a:buClr>
                          <a:srgbClr val="009900"/>
                        </a:buClr>
                        <a:buSzPct val="60000"/>
                        <a:buFont typeface="Wingdings" pitchFamily="2" charset="2"/>
                        <a:buNone/>
                        <a:tabLst/>
                      </a:pPr>
                      <a:r>
                        <a:rPr kumimoji="0" lang="en-US" sz="1400" b="1" i="0" u="none" strike="noStrike" cap="none" normalizeH="0" baseline="0" dirty="0" smtClean="0">
                          <a:ln>
                            <a:noFill/>
                          </a:ln>
                          <a:solidFill>
                            <a:srgbClr val="034CA1"/>
                          </a:solidFill>
                          <a:effectLst/>
                          <a:latin typeface="Courier New" pitchFamily="49" charset="0"/>
                          <a:cs typeface="Arial" pitchFamily="34" charset="0"/>
                        </a:rPr>
                        <a:t>count += 2;</a:t>
                      </a:r>
                      <a:endParaRPr kumimoji="0" lang="en-US" sz="1400" b="0" i="0" u="none" strike="noStrike" cap="none" normalizeH="0" baseline="0" dirty="0" smtClean="0">
                        <a:ln>
                          <a:noFill/>
                        </a:ln>
                        <a:solidFill>
                          <a:srgbClr val="034CA1"/>
                        </a:solidFill>
                        <a:effectLst/>
                        <a:latin typeface="Courier New" pitchFamily="49" charset="0"/>
                        <a:cs typeface="Arial" pitchFamily="34" charset="0"/>
                      </a:endParaRPr>
                    </a:p>
                  </a:txBody>
                  <a:tcPr horzOverflow="overflow">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a:noFill/>
                    </a:lnTlToBr>
                    <a:lnBlToTr>
                      <a:noFill/>
                    </a:lnBlToTr>
                    <a:solidFill>
                      <a:schemeClr val="bg1">
                        <a:alpha val="50195"/>
                      </a:schemeClr>
                    </a:solidFill>
                  </a:tcPr>
                </a:tc>
                <a:tc>
                  <a:txBody>
                    <a:bodyPr/>
                    <a:lstStyle/>
                    <a:p>
                      <a:pPr marL="0" marR="0" lvl="0" indent="0" algn="l" defTabSz="914400" rtl="0" eaLnBrk="1" fontAlgn="base" latinLnBrk="0" hangingPunct="1">
                        <a:lnSpc>
                          <a:spcPct val="100000"/>
                        </a:lnSpc>
                        <a:spcBef>
                          <a:spcPct val="20000"/>
                        </a:spcBef>
                        <a:spcAft>
                          <a:spcPct val="0"/>
                        </a:spcAft>
                        <a:buClr>
                          <a:srgbClr val="009900"/>
                        </a:buClr>
                        <a:buSzPct val="60000"/>
                        <a:buFont typeface="Wingdings" pitchFamily="2" charset="2"/>
                        <a:buNone/>
                        <a:tabLst/>
                      </a:pPr>
                      <a:r>
                        <a:rPr kumimoji="0" lang="en-US" sz="1400" b="1" i="0" u="none" strike="noStrike" cap="none" normalizeH="0" baseline="0" dirty="0" smtClean="0">
                          <a:ln>
                            <a:noFill/>
                          </a:ln>
                          <a:solidFill>
                            <a:srgbClr val="034CA1"/>
                          </a:solidFill>
                          <a:effectLst/>
                          <a:latin typeface="Courier New" pitchFamily="49" charset="0"/>
                          <a:cs typeface="Arial" pitchFamily="34" charset="0"/>
                        </a:rPr>
                        <a:t>count = count + 2;</a:t>
                      </a:r>
                    </a:p>
                  </a:txBody>
                  <a:tcPr horzOverflow="overflow">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a:noFill/>
                    </a:lnTlToBr>
                    <a:lnBlToTr>
                      <a:noFill/>
                    </a:lnBlToTr>
                    <a:solidFill>
                      <a:schemeClr val="bg1">
                        <a:alpha val="50195"/>
                      </a:schemeClr>
                    </a:solidFill>
                  </a:tcPr>
                </a:tc>
                <a:extLst>
                  <a:ext uri="{0D108BD9-81ED-4DB2-BD59-A6C34878D82A}">
                    <a16:rowId xmlns:a16="http://schemas.microsoft.com/office/drawing/2014/main" val="10001"/>
                  </a:ext>
                </a:extLst>
              </a:tr>
              <a:tr h="400050">
                <a:tc>
                  <a:txBody>
                    <a:bodyPr/>
                    <a:lstStyle/>
                    <a:p>
                      <a:pPr marL="0" marR="0" lvl="0" indent="0" algn="l" defTabSz="914400" rtl="0" eaLnBrk="1" fontAlgn="base" latinLnBrk="0" hangingPunct="1">
                        <a:lnSpc>
                          <a:spcPct val="100000"/>
                        </a:lnSpc>
                        <a:spcBef>
                          <a:spcPct val="20000"/>
                        </a:spcBef>
                        <a:spcAft>
                          <a:spcPct val="0"/>
                        </a:spcAft>
                        <a:buClr>
                          <a:srgbClr val="009900"/>
                        </a:buClr>
                        <a:buSzPct val="60000"/>
                        <a:buFont typeface="Wingdings" pitchFamily="2" charset="2"/>
                        <a:buNone/>
                        <a:tabLst/>
                      </a:pPr>
                      <a:r>
                        <a:rPr kumimoji="0" lang="en-US" sz="1400" b="1" i="0" u="none" strike="noStrike" cap="none" normalizeH="0" baseline="0" dirty="0" smtClean="0">
                          <a:ln>
                            <a:noFill/>
                          </a:ln>
                          <a:solidFill>
                            <a:srgbClr val="034CA1"/>
                          </a:solidFill>
                          <a:effectLst/>
                          <a:latin typeface="Courier New" pitchFamily="49" charset="0"/>
                          <a:cs typeface="Arial" pitchFamily="34" charset="0"/>
                        </a:rPr>
                        <a:t>sum -= discount;</a:t>
                      </a:r>
                      <a:endParaRPr kumimoji="0" lang="en-US" sz="1400" b="0" i="0" u="none" strike="noStrike" cap="none" normalizeH="0" baseline="0" dirty="0" smtClean="0">
                        <a:ln>
                          <a:noFill/>
                        </a:ln>
                        <a:solidFill>
                          <a:srgbClr val="034CA1"/>
                        </a:solidFill>
                        <a:effectLst/>
                        <a:latin typeface="Courier New" pitchFamily="49" charset="0"/>
                        <a:cs typeface="Arial" pitchFamily="34" charset="0"/>
                      </a:endParaRPr>
                    </a:p>
                  </a:txBody>
                  <a:tcPr horzOverflow="overflow">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
                          <a:srgbClr val="009900"/>
                        </a:buClr>
                        <a:buSzPct val="60000"/>
                        <a:buFont typeface="Wingdings" pitchFamily="2" charset="2"/>
                        <a:buNone/>
                        <a:tabLst/>
                      </a:pPr>
                      <a:r>
                        <a:rPr kumimoji="0" lang="en-US" sz="1400" b="1" i="0" u="none" strike="noStrike" cap="none" normalizeH="0" baseline="0" dirty="0" smtClean="0">
                          <a:ln>
                            <a:noFill/>
                          </a:ln>
                          <a:solidFill>
                            <a:srgbClr val="034CA1"/>
                          </a:solidFill>
                          <a:effectLst/>
                          <a:latin typeface="Courier New" pitchFamily="49" charset="0"/>
                          <a:cs typeface="Arial" pitchFamily="34" charset="0"/>
                        </a:rPr>
                        <a:t>sum = sum – discount;</a:t>
                      </a:r>
                      <a:endParaRPr kumimoji="0" lang="en-US" sz="1400" b="0" i="0" u="none" strike="noStrike" cap="none" normalizeH="0" baseline="0" dirty="0" smtClean="0">
                        <a:ln>
                          <a:noFill/>
                        </a:ln>
                        <a:solidFill>
                          <a:srgbClr val="034CA1"/>
                        </a:solidFill>
                        <a:effectLst/>
                        <a:latin typeface="Courier New" pitchFamily="49" charset="0"/>
                        <a:cs typeface="Arial" pitchFamily="34" charset="0"/>
                      </a:endParaRPr>
                    </a:p>
                  </a:txBody>
                  <a:tcPr horzOverflow="overflow">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2"/>
                  </a:ext>
                </a:extLst>
              </a:tr>
              <a:tr h="401638">
                <a:tc>
                  <a:txBody>
                    <a:bodyPr/>
                    <a:lstStyle/>
                    <a:p>
                      <a:pPr marL="0" marR="0" lvl="0" indent="0" algn="l" defTabSz="914400" rtl="0" eaLnBrk="1" fontAlgn="base" latinLnBrk="0" hangingPunct="1">
                        <a:lnSpc>
                          <a:spcPct val="100000"/>
                        </a:lnSpc>
                        <a:spcBef>
                          <a:spcPct val="20000"/>
                        </a:spcBef>
                        <a:spcAft>
                          <a:spcPct val="0"/>
                        </a:spcAft>
                        <a:buClr>
                          <a:srgbClr val="009900"/>
                        </a:buClr>
                        <a:buSzPct val="60000"/>
                        <a:buFont typeface="Wingdings" pitchFamily="2" charset="2"/>
                        <a:buNone/>
                        <a:tabLst/>
                      </a:pPr>
                      <a:r>
                        <a:rPr kumimoji="0" lang="en-US" sz="1400" b="1" i="0" u="none" strike="noStrike" cap="none" normalizeH="0" baseline="0" dirty="0" smtClean="0">
                          <a:ln>
                            <a:noFill/>
                          </a:ln>
                          <a:solidFill>
                            <a:srgbClr val="034CA1"/>
                          </a:solidFill>
                          <a:effectLst/>
                          <a:latin typeface="Courier New" pitchFamily="49" charset="0"/>
                          <a:cs typeface="Arial" pitchFamily="34" charset="0"/>
                        </a:rPr>
                        <a:t>bonus *= 2;</a:t>
                      </a:r>
                      <a:endParaRPr kumimoji="0" lang="en-US" sz="1400" b="0" i="0" u="none" strike="noStrike" cap="none" normalizeH="0" baseline="0" dirty="0" smtClean="0">
                        <a:ln>
                          <a:noFill/>
                        </a:ln>
                        <a:solidFill>
                          <a:srgbClr val="034CA1"/>
                        </a:solidFill>
                        <a:effectLst/>
                        <a:latin typeface="Courier New" pitchFamily="49" charset="0"/>
                        <a:cs typeface="Arial" pitchFamily="34" charset="0"/>
                      </a:endParaRPr>
                    </a:p>
                  </a:txBody>
                  <a:tcPr horzOverflow="overflow">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a:noFill/>
                    </a:lnTlToBr>
                    <a:lnBlToTr>
                      <a:noFill/>
                    </a:lnBlToTr>
                    <a:solidFill>
                      <a:schemeClr val="bg1">
                        <a:alpha val="50195"/>
                      </a:schemeClr>
                    </a:solidFill>
                  </a:tcPr>
                </a:tc>
                <a:tc>
                  <a:txBody>
                    <a:bodyPr/>
                    <a:lstStyle/>
                    <a:p>
                      <a:pPr marL="0" marR="0" lvl="0" indent="0" algn="l" defTabSz="914400" rtl="0" eaLnBrk="1" fontAlgn="base" latinLnBrk="0" hangingPunct="1">
                        <a:lnSpc>
                          <a:spcPct val="100000"/>
                        </a:lnSpc>
                        <a:spcBef>
                          <a:spcPct val="20000"/>
                        </a:spcBef>
                        <a:spcAft>
                          <a:spcPct val="0"/>
                        </a:spcAft>
                        <a:buClr>
                          <a:srgbClr val="009900"/>
                        </a:buClr>
                        <a:buSzPct val="60000"/>
                        <a:buFont typeface="Wingdings" pitchFamily="2" charset="2"/>
                        <a:buNone/>
                        <a:tabLst/>
                      </a:pPr>
                      <a:r>
                        <a:rPr kumimoji="0" lang="en-US" sz="1400" b="1" i="0" u="none" strike="noStrike" cap="none" normalizeH="0" baseline="0" dirty="0" smtClean="0">
                          <a:ln>
                            <a:noFill/>
                          </a:ln>
                          <a:solidFill>
                            <a:srgbClr val="034CA1"/>
                          </a:solidFill>
                          <a:effectLst/>
                          <a:latin typeface="Courier New" pitchFamily="49" charset="0"/>
                          <a:cs typeface="Arial" pitchFamily="34" charset="0"/>
                        </a:rPr>
                        <a:t>bonus = bonus * 2;</a:t>
                      </a:r>
                      <a:endParaRPr kumimoji="0" lang="en-US" sz="1400" b="0" i="0" u="none" strike="noStrike" cap="none" normalizeH="0" baseline="0" dirty="0" smtClean="0">
                        <a:ln>
                          <a:noFill/>
                        </a:ln>
                        <a:solidFill>
                          <a:srgbClr val="034CA1"/>
                        </a:solidFill>
                        <a:effectLst/>
                        <a:latin typeface="Courier New" pitchFamily="49" charset="0"/>
                        <a:cs typeface="Arial" pitchFamily="34" charset="0"/>
                      </a:endParaRPr>
                    </a:p>
                  </a:txBody>
                  <a:tcPr horzOverflow="overflow">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a:noFill/>
                    </a:lnTlToBr>
                    <a:lnBlToTr>
                      <a:noFill/>
                    </a:lnBlToTr>
                    <a:solidFill>
                      <a:schemeClr val="bg1">
                        <a:alpha val="50195"/>
                      </a:schemeClr>
                    </a:solidFill>
                  </a:tcPr>
                </a:tc>
                <a:extLst>
                  <a:ext uri="{0D108BD9-81ED-4DB2-BD59-A6C34878D82A}">
                    <a16:rowId xmlns:a16="http://schemas.microsoft.com/office/drawing/2014/main" val="10003"/>
                  </a:ext>
                </a:extLst>
              </a:tr>
              <a:tr h="355600">
                <a:tc>
                  <a:txBody>
                    <a:bodyPr/>
                    <a:lstStyle/>
                    <a:p>
                      <a:pPr marL="0" marR="0" lvl="0" indent="0" algn="l" defTabSz="914400" rtl="0" eaLnBrk="1" fontAlgn="base" latinLnBrk="0" hangingPunct="1">
                        <a:lnSpc>
                          <a:spcPct val="100000"/>
                        </a:lnSpc>
                        <a:spcBef>
                          <a:spcPct val="20000"/>
                        </a:spcBef>
                        <a:spcAft>
                          <a:spcPct val="0"/>
                        </a:spcAft>
                        <a:buClr>
                          <a:srgbClr val="009900"/>
                        </a:buClr>
                        <a:buSzPct val="60000"/>
                        <a:buFont typeface="Wingdings" pitchFamily="2" charset="2"/>
                        <a:buNone/>
                        <a:tabLst/>
                      </a:pPr>
                      <a:r>
                        <a:rPr kumimoji="0" lang="en-US" sz="1400" b="1" i="0" u="none" strike="noStrike" cap="none" normalizeH="0" baseline="0" dirty="0" smtClean="0">
                          <a:ln>
                            <a:noFill/>
                          </a:ln>
                          <a:solidFill>
                            <a:srgbClr val="034CA1"/>
                          </a:solidFill>
                          <a:effectLst/>
                          <a:latin typeface="Courier New" pitchFamily="49" charset="0"/>
                          <a:cs typeface="Arial" pitchFamily="34" charset="0"/>
                        </a:rPr>
                        <a:t>time /= rushFactor;</a:t>
                      </a:r>
                      <a:endParaRPr kumimoji="0" lang="en-US" sz="1400" b="0" i="0" u="none" strike="noStrike" cap="none" normalizeH="0" baseline="0" dirty="0" smtClean="0">
                        <a:ln>
                          <a:noFill/>
                        </a:ln>
                        <a:solidFill>
                          <a:srgbClr val="034CA1"/>
                        </a:solidFill>
                        <a:effectLst/>
                        <a:latin typeface="Courier New" pitchFamily="49" charset="0"/>
                        <a:cs typeface="Arial" pitchFamily="34" charset="0"/>
                      </a:endParaRPr>
                    </a:p>
                  </a:txBody>
                  <a:tcPr horzOverflow="overflow">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
                          <a:srgbClr val="009900"/>
                        </a:buClr>
                        <a:buSzPct val="60000"/>
                        <a:buFont typeface="Wingdings" pitchFamily="2" charset="2"/>
                        <a:buNone/>
                        <a:tabLst/>
                      </a:pPr>
                      <a:r>
                        <a:rPr kumimoji="0" lang="en-US" sz="1400" b="1" i="0" u="none" strike="noStrike" cap="none" normalizeH="0" baseline="0" dirty="0" smtClean="0">
                          <a:ln>
                            <a:noFill/>
                          </a:ln>
                          <a:solidFill>
                            <a:srgbClr val="034CA1"/>
                          </a:solidFill>
                          <a:effectLst/>
                          <a:latin typeface="Courier New" pitchFamily="49" charset="0"/>
                          <a:cs typeface="Arial" pitchFamily="34" charset="0"/>
                        </a:rPr>
                        <a:t>time = time / rushFactor;</a:t>
                      </a:r>
                      <a:endParaRPr kumimoji="0" lang="en-US" sz="1400" b="0" i="0" u="none" strike="noStrike" cap="none" normalizeH="0" baseline="0" dirty="0" smtClean="0">
                        <a:ln>
                          <a:noFill/>
                        </a:ln>
                        <a:solidFill>
                          <a:srgbClr val="034CA1"/>
                        </a:solidFill>
                        <a:effectLst/>
                        <a:latin typeface="Courier New" pitchFamily="49" charset="0"/>
                        <a:cs typeface="Arial" pitchFamily="34" charset="0"/>
                      </a:endParaRPr>
                    </a:p>
                  </a:txBody>
                  <a:tcPr horzOverflow="overflow">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4"/>
                  </a:ext>
                </a:extLst>
              </a:tr>
              <a:tr h="403225">
                <a:tc>
                  <a:txBody>
                    <a:bodyPr/>
                    <a:lstStyle/>
                    <a:p>
                      <a:pPr marL="0" marR="0" lvl="0" indent="0" algn="l" defTabSz="914400" rtl="0" eaLnBrk="1" fontAlgn="base" latinLnBrk="0" hangingPunct="1">
                        <a:lnSpc>
                          <a:spcPct val="100000"/>
                        </a:lnSpc>
                        <a:spcBef>
                          <a:spcPct val="20000"/>
                        </a:spcBef>
                        <a:spcAft>
                          <a:spcPct val="0"/>
                        </a:spcAft>
                        <a:buClr>
                          <a:srgbClr val="009900"/>
                        </a:buClr>
                        <a:buSzPct val="60000"/>
                        <a:buFont typeface="Wingdings" pitchFamily="2" charset="2"/>
                        <a:buNone/>
                        <a:tabLst/>
                      </a:pPr>
                      <a:r>
                        <a:rPr kumimoji="0" lang="en-US" sz="1400" b="1" i="0" u="none" strike="noStrike" cap="none" normalizeH="0" baseline="0" dirty="0" smtClean="0">
                          <a:ln>
                            <a:noFill/>
                          </a:ln>
                          <a:solidFill>
                            <a:srgbClr val="034CA1"/>
                          </a:solidFill>
                          <a:effectLst/>
                          <a:latin typeface="Courier New" pitchFamily="49" charset="0"/>
                          <a:cs typeface="Arial" pitchFamily="34" charset="0"/>
                        </a:rPr>
                        <a:t>change %= 100;</a:t>
                      </a:r>
                      <a:endParaRPr kumimoji="0" lang="en-US" sz="1400" b="0" i="0" u="none" strike="noStrike" cap="none" normalizeH="0" baseline="0" dirty="0" smtClean="0">
                        <a:ln>
                          <a:noFill/>
                        </a:ln>
                        <a:solidFill>
                          <a:srgbClr val="034CA1"/>
                        </a:solidFill>
                        <a:effectLst/>
                        <a:latin typeface="Courier New" pitchFamily="49" charset="0"/>
                        <a:cs typeface="Arial" pitchFamily="34" charset="0"/>
                      </a:endParaRPr>
                    </a:p>
                  </a:txBody>
                  <a:tcPr horzOverflow="overflow">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a:noFill/>
                    </a:lnTlToBr>
                    <a:lnBlToTr>
                      <a:noFill/>
                    </a:lnBlToTr>
                    <a:solidFill>
                      <a:schemeClr val="bg1">
                        <a:alpha val="50195"/>
                      </a:schemeClr>
                    </a:solidFill>
                  </a:tcPr>
                </a:tc>
                <a:tc>
                  <a:txBody>
                    <a:bodyPr/>
                    <a:lstStyle/>
                    <a:p>
                      <a:pPr marL="0" marR="0" lvl="0" indent="0" algn="l" defTabSz="914400" rtl="0" eaLnBrk="1" fontAlgn="base" latinLnBrk="0" hangingPunct="1">
                        <a:lnSpc>
                          <a:spcPct val="100000"/>
                        </a:lnSpc>
                        <a:spcBef>
                          <a:spcPct val="20000"/>
                        </a:spcBef>
                        <a:spcAft>
                          <a:spcPct val="0"/>
                        </a:spcAft>
                        <a:buClr>
                          <a:srgbClr val="009900"/>
                        </a:buClr>
                        <a:buSzPct val="60000"/>
                        <a:buFont typeface="Wingdings" pitchFamily="2" charset="2"/>
                        <a:buNone/>
                        <a:tabLst/>
                      </a:pPr>
                      <a:r>
                        <a:rPr kumimoji="0" lang="en-US" sz="1400" b="1" i="0" u="none" strike="noStrike" cap="none" normalizeH="0" baseline="0" dirty="0" smtClean="0">
                          <a:ln>
                            <a:noFill/>
                          </a:ln>
                          <a:solidFill>
                            <a:srgbClr val="034CA1"/>
                          </a:solidFill>
                          <a:effectLst/>
                          <a:latin typeface="Courier New" pitchFamily="49" charset="0"/>
                          <a:cs typeface="Arial" pitchFamily="34" charset="0"/>
                        </a:rPr>
                        <a:t>change = change % 100;</a:t>
                      </a:r>
                      <a:endParaRPr kumimoji="0" lang="en-US" sz="1400" b="0" i="0" u="none" strike="noStrike" cap="none" normalizeH="0" baseline="0" dirty="0" smtClean="0">
                        <a:ln>
                          <a:noFill/>
                        </a:ln>
                        <a:solidFill>
                          <a:srgbClr val="034CA1"/>
                        </a:solidFill>
                        <a:effectLst/>
                        <a:latin typeface="Courier New" pitchFamily="49" charset="0"/>
                        <a:cs typeface="Arial" pitchFamily="34" charset="0"/>
                      </a:endParaRPr>
                    </a:p>
                  </a:txBody>
                  <a:tcPr horzOverflow="overflow">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a:noFill/>
                    </a:lnTlToBr>
                    <a:lnBlToTr>
                      <a:noFill/>
                    </a:lnBlToTr>
                    <a:solidFill>
                      <a:schemeClr val="bg1">
                        <a:alpha val="50195"/>
                      </a:schemeClr>
                    </a:solidFill>
                  </a:tcPr>
                </a:tc>
                <a:extLst>
                  <a:ext uri="{0D108BD9-81ED-4DB2-BD59-A6C34878D82A}">
                    <a16:rowId xmlns:a16="http://schemas.microsoft.com/office/drawing/2014/main" val="10005"/>
                  </a:ext>
                </a:extLst>
              </a:tr>
              <a:tr h="381000">
                <a:tc>
                  <a:txBody>
                    <a:bodyPr/>
                    <a:lstStyle/>
                    <a:p>
                      <a:pPr marL="0" marR="0" lvl="0" indent="0" algn="l" defTabSz="914400" rtl="0" eaLnBrk="1" fontAlgn="base" latinLnBrk="0" hangingPunct="1">
                        <a:lnSpc>
                          <a:spcPct val="100000"/>
                        </a:lnSpc>
                        <a:spcBef>
                          <a:spcPct val="20000"/>
                        </a:spcBef>
                        <a:spcAft>
                          <a:spcPct val="0"/>
                        </a:spcAft>
                        <a:buClr>
                          <a:srgbClr val="009900"/>
                        </a:buClr>
                        <a:buSzPct val="60000"/>
                        <a:buFont typeface="Wingdings" pitchFamily="2" charset="2"/>
                        <a:buNone/>
                        <a:tabLst/>
                      </a:pPr>
                      <a:r>
                        <a:rPr kumimoji="0" lang="en-US" sz="1400" b="1" i="0" u="none" strike="noStrike" cap="none" normalizeH="0" baseline="0" dirty="0" smtClean="0">
                          <a:ln>
                            <a:noFill/>
                          </a:ln>
                          <a:solidFill>
                            <a:srgbClr val="034CA1"/>
                          </a:solidFill>
                          <a:effectLst/>
                          <a:latin typeface="Courier New" pitchFamily="49" charset="0"/>
                          <a:cs typeface="Arial" pitchFamily="34" charset="0"/>
                        </a:rPr>
                        <a:t>amount *= count1 + count2;</a:t>
                      </a:r>
                      <a:endParaRPr kumimoji="0" lang="en-US" sz="1400" b="0" i="0" u="none" strike="noStrike" cap="none" normalizeH="0" baseline="0" dirty="0" smtClean="0">
                        <a:ln>
                          <a:noFill/>
                        </a:ln>
                        <a:solidFill>
                          <a:srgbClr val="034CA1"/>
                        </a:solidFill>
                        <a:effectLst/>
                        <a:latin typeface="Courier New" pitchFamily="49" charset="0"/>
                        <a:cs typeface="Arial" pitchFamily="34" charset="0"/>
                      </a:endParaRPr>
                    </a:p>
                  </a:txBody>
                  <a:tcPr horzOverflow="overflow">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
                          <a:srgbClr val="009900"/>
                        </a:buClr>
                        <a:buSzPct val="60000"/>
                        <a:buFont typeface="Wingdings" pitchFamily="2" charset="2"/>
                        <a:buNone/>
                        <a:tabLst/>
                      </a:pPr>
                      <a:r>
                        <a:rPr kumimoji="0" lang="en-US" sz="1400" b="1" i="0" u="none" strike="noStrike" cap="none" normalizeH="0" baseline="0" dirty="0" smtClean="0">
                          <a:ln>
                            <a:noFill/>
                          </a:ln>
                          <a:solidFill>
                            <a:srgbClr val="034CA1"/>
                          </a:solidFill>
                          <a:effectLst/>
                          <a:latin typeface="Courier New" pitchFamily="49" charset="0"/>
                          <a:cs typeface="Arial" pitchFamily="34" charset="0"/>
                        </a:rPr>
                        <a:t>amount = amount * (count1 + count2);</a:t>
                      </a:r>
                      <a:endParaRPr kumimoji="0" lang="en-US" sz="1400" b="0" i="0" u="none" strike="noStrike" cap="none" normalizeH="0" baseline="0" dirty="0" smtClean="0">
                        <a:ln>
                          <a:noFill/>
                        </a:ln>
                        <a:solidFill>
                          <a:srgbClr val="034CA1"/>
                        </a:solidFill>
                        <a:effectLst/>
                        <a:latin typeface="Courier New" pitchFamily="49" charset="0"/>
                        <a:cs typeface="Arial" pitchFamily="34" charset="0"/>
                      </a:endParaRPr>
                    </a:p>
                  </a:txBody>
                  <a:tcPr horzOverflow="overflow">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6"/>
                  </a:ext>
                </a:extLst>
              </a:tr>
            </a:tbl>
          </a:graphicData>
        </a:graphic>
      </p:graphicFrame>
      <p:sp>
        <p:nvSpPr>
          <p:cNvPr id="16418" name="Text Box 34"/>
          <p:cNvSpPr txBox="1">
            <a:spLocks noChangeArrowheads="1"/>
          </p:cNvSpPr>
          <p:nvPr/>
        </p:nvSpPr>
        <p:spPr bwMode="auto">
          <a:xfrm>
            <a:off x="1905000" y="1965325"/>
            <a:ext cx="65532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rgbClr val="009900"/>
              </a:buClr>
              <a:buSzPct val="60000"/>
              <a:buFont typeface="Wingdings" panose="05000000000000000000" pitchFamily="2" charset="2"/>
              <a:buChar char="n"/>
              <a:defRPr sz="2400">
                <a:solidFill>
                  <a:schemeClr val="tx1"/>
                </a:solidFill>
                <a:latin typeface="Tahoma" panose="020B0604030504040204" pitchFamily="34" charset="0"/>
                <a:cs typeface="Arial" panose="020B0604020202020204" pitchFamily="34" charset="0"/>
              </a:defRPr>
            </a:lvl1pPr>
            <a:lvl2pPr marL="742950" indent="-28575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cs typeface="Arial" panose="020B0604020202020204" pitchFamily="34" charset="0"/>
              </a:defRPr>
            </a:lvl2pPr>
            <a:lvl3pPr marL="1143000" indent="-228600">
              <a:spcBef>
                <a:spcPct val="20000"/>
              </a:spcBef>
              <a:buClr>
                <a:schemeClr val="tx1"/>
              </a:buClr>
              <a:buSzPct val="50000"/>
              <a:buFont typeface="Wingdings" panose="05000000000000000000" pitchFamily="2" charset="2"/>
              <a:buChar char="n"/>
              <a:defRPr sz="1600">
                <a:solidFill>
                  <a:schemeClr val="tx1"/>
                </a:solidFill>
                <a:latin typeface="Tahoma" panose="020B0604030504040204" pitchFamily="34" charset="0"/>
                <a:cs typeface="Arial" panose="020B0604020202020204" pitchFamily="34" charset="0"/>
              </a:defRPr>
            </a:lvl3pPr>
            <a:lvl4pPr marL="1600200" indent="-228600">
              <a:spcBef>
                <a:spcPct val="20000"/>
              </a:spcBef>
              <a:buClr>
                <a:schemeClr val="tx1"/>
              </a:buClr>
              <a:buSzPct val="55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4pPr>
            <a:lvl5pPr marL="2057400" indent="-228600">
              <a:spcBef>
                <a:spcPct val="20000"/>
              </a:spcBef>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9pPr>
          </a:lstStyle>
          <a:p>
            <a:pPr eaLnBrk="1" hangingPunct="1">
              <a:spcBef>
                <a:spcPct val="50000"/>
              </a:spcBef>
              <a:buClrTx/>
              <a:buSzTx/>
              <a:buFontTx/>
              <a:buNone/>
            </a:pPr>
            <a:r>
              <a:rPr lang="en-US" altLang="en-US" sz="2000" i="1">
                <a:latin typeface="Courier New" panose="02070309020205020404" pitchFamily="49" charset="0"/>
                <a:cs typeface="Courier New" panose="02070309020205020404" pitchFamily="49" charset="0"/>
              </a:rPr>
              <a:t>var_name </a:t>
            </a:r>
            <a:r>
              <a:rPr lang="en-US" altLang="en-US" sz="2000">
                <a:latin typeface="Courier New" panose="02070309020205020404" pitchFamily="49" charset="0"/>
                <a:cs typeface="Courier New" panose="02070309020205020404" pitchFamily="49" charset="0"/>
              </a:rPr>
              <a:t>=</a:t>
            </a:r>
            <a:r>
              <a:rPr lang="en-US" altLang="en-US" sz="2000" i="1">
                <a:latin typeface="Courier New" panose="02070309020205020404" pitchFamily="49" charset="0"/>
                <a:cs typeface="Courier New" panose="02070309020205020404" pitchFamily="49" charset="0"/>
              </a:rPr>
              <a:t> var_name </a:t>
            </a:r>
            <a:r>
              <a:rPr lang="en-US" altLang="en-US" sz="2000" b="1">
                <a:latin typeface="Courier New" panose="02070309020205020404" pitchFamily="49" charset="0"/>
                <a:cs typeface="Courier New" panose="02070309020205020404" pitchFamily="49" charset="0"/>
              </a:rPr>
              <a:t>Operator</a:t>
            </a:r>
            <a:r>
              <a:rPr lang="en-US" altLang="en-US" sz="2000" i="1">
                <a:latin typeface="Courier New" panose="02070309020205020404" pitchFamily="49" charset="0"/>
                <a:cs typeface="Courier New" panose="02070309020205020404" pitchFamily="49" charset="0"/>
              </a:rPr>
              <a:t> expression; </a:t>
            </a:r>
          </a:p>
        </p:txBody>
      </p:sp>
      <p:sp>
        <p:nvSpPr>
          <p:cNvPr id="16419" name="Text Box 35"/>
          <p:cNvSpPr txBox="1">
            <a:spLocks noChangeArrowheads="1"/>
          </p:cNvSpPr>
          <p:nvPr/>
        </p:nvSpPr>
        <p:spPr bwMode="auto">
          <a:xfrm>
            <a:off x="1905000" y="2895600"/>
            <a:ext cx="49530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rgbClr val="009900"/>
              </a:buClr>
              <a:buSzPct val="60000"/>
              <a:buFont typeface="Wingdings" panose="05000000000000000000" pitchFamily="2" charset="2"/>
              <a:buChar char="n"/>
              <a:defRPr sz="2400">
                <a:solidFill>
                  <a:schemeClr val="tx1"/>
                </a:solidFill>
                <a:latin typeface="Tahoma" panose="020B0604030504040204" pitchFamily="34" charset="0"/>
                <a:cs typeface="Arial" panose="020B0604020202020204" pitchFamily="34" charset="0"/>
              </a:defRPr>
            </a:lvl1pPr>
            <a:lvl2pPr marL="742950" indent="-28575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cs typeface="Arial" panose="020B0604020202020204" pitchFamily="34" charset="0"/>
              </a:defRPr>
            </a:lvl2pPr>
            <a:lvl3pPr marL="1143000" indent="-228600">
              <a:spcBef>
                <a:spcPct val="20000"/>
              </a:spcBef>
              <a:buClr>
                <a:schemeClr val="tx1"/>
              </a:buClr>
              <a:buSzPct val="50000"/>
              <a:buFont typeface="Wingdings" panose="05000000000000000000" pitchFamily="2" charset="2"/>
              <a:buChar char="n"/>
              <a:defRPr sz="1600">
                <a:solidFill>
                  <a:schemeClr val="tx1"/>
                </a:solidFill>
                <a:latin typeface="Tahoma" panose="020B0604030504040204" pitchFamily="34" charset="0"/>
                <a:cs typeface="Arial" panose="020B0604020202020204" pitchFamily="34" charset="0"/>
              </a:defRPr>
            </a:lvl3pPr>
            <a:lvl4pPr marL="1600200" indent="-228600">
              <a:spcBef>
                <a:spcPct val="20000"/>
              </a:spcBef>
              <a:buClr>
                <a:schemeClr val="tx1"/>
              </a:buClr>
              <a:buSzPct val="55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4pPr>
            <a:lvl5pPr marL="2057400" indent="-228600">
              <a:spcBef>
                <a:spcPct val="20000"/>
              </a:spcBef>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9pPr>
          </a:lstStyle>
          <a:p>
            <a:pPr eaLnBrk="1" hangingPunct="1">
              <a:spcBef>
                <a:spcPct val="50000"/>
              </a:spcBef>
              <a:buClrTx/>
              <a:buSzTx/>
              <a:buFontTx/>
              <a:buNone/>
            </a:pPr>
            <a:r>
              <a:rPr lang="en-US" altLang="en-US" sz="2000" i="1">
                <a:latin typeface="Courier New" panose="02070309020205020404" pitchFamily="49" charset="0"/>
                <a:cs typeface="Courier New" panose="02070309020205020404" pitchFamily="49" charset="0"/>
              </a:rPr>
              <a:t>var_name </a:t>
            </a:r>
            <a:r>
              <a:rPr lang="en-US" altLang="en-US" sz="2000" b="1">
                <a:latin typeface="Courier New" panose="02070309020205020404" pitchFamily="49" charset="0"/>
                <a:cs typeface="Courier New" panose="02070309020205020404" pitchFamily="49" charset="0"/>
              </a:rPr>
              <a:t>Operator=</a:t>
            </a:r>
            <a:r>
              <a:rPr lang="en-US" altLang="en-US" sz="2000" i="1">
                <a:latin typeface="Courier New" panose="02070309020205020404" pitchFamily="49" charset="0"/>
                <a:cs typeface="Courier New" panose="02070309020205020404" pitchFamily="49" charset="0"/>
              </a:rPr>
              <a:t> expression; </a:t>
            </a:r>
          </a:p>
        </p:txBody>
      </p:sp>
    </p:spTree>
  </p:cSld>
  <p:clrMapOvr>
    <a:masterClrMapping/>
  </p:clrMapOvr>
  <p:transition spd="med">
    <p:wipe dir="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16390">
                                            <p:txEl>
                                              <p:pRg st="0" end="0"/>
                                            </p:txEl>
                                          </p:spTgt>
                                        </p:tgtEl>
                                        <p:attrNameLst>
                                          <p:attrName>style.visibility</p:attrName>
                                        </p:attrNameLst>
                                      </p:cBhvr>
                                      <p:to>
                                        <p:strVal val="visible"/>
                                      </p:to>
                                    </p:set>
                                    <p:animEffect transition="in" filter="slide(fromBottom)">
                                      <p:cBhvr>
                                        <p:cTn id="7" dur="1000"/>
                                        <p:tgtEl>
                                          <p:spTgt spid="16390">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2" presetClass="entr" presetSubtype="4" fill="hold" grpId="0" nodeType="clickEffect">
                                  <p:stCondLst>
                                    <p:cond delay="0"/>
                                  </p:stCondLst>
                                  <p:childTnLst>
                                    <p:set>
                                      <p:cBhvr>
                                        <p:cTn id="11" dur="1" fill="hold">
                                          <p:stCondLst>
                                            <p:cond delay="0"/>
                                          </p:stCondLst>
                                        </p:cTn>
                                        <p:tgtEl>
                                          <p:spTgt spid="16390">
                                            <p:txEl>
                                              <p:pRg st="1" end="1"/>
                                            </p:txEl>
                                          </p:spTgt>
                                        </p:tgtEl>
                                        <p:attrNameLst>
                                          <p:attrName>style.visibility</p:attrName>
                                        </p:attrNameLst>
                                      </p:cBhvr>
                                      <p:to>
                                        <p:strVal val="visible"/>
                                      </p:to>
                                    </p:set>
                                    <p:animEffect transition="in" filter="slide(fromBottom)">
                                      <p:cBhvr>
                                        <p:cTn id="12" dur="1000"/>
                                        <p:tgtEl>
                                          <p:spTgt spid="16390">
                                            <p:txEl>
                                              <p:pRg st="1" end="1"/>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22" presetClass="entr" presetSubtype="1" fill="hold" grpId="0" nodeType="clickEffect">
                                  <p:stCondLst>
                                    <p:cond delay="0"/>
                                  </p:stCondLst>
                                  <p:childTnLst>
                                    <p:set>
                                      <p:cBhvr>
                                        <p:cTn id="16" dur="1" fill="hold">
                                          <p:stCondLst>
                                            <p:cond delay="0"/>
                                          </p:stCondLst>
                                        </p:cTn>
                                        <p:tgtEl>
                                          <p:spTgt spid="16418"/>
                                        </p:tgtEl>
                                        <p:attrNameLst>
                                          <p:attrName>style.visibility</p:attrName>
                                        </p:attrNameLst>
                                      </p:cBhvr>
                                      <p:to>
                                        <p:strVal val="visible"/>
                                      </p:to>
                                    </p:set>
                                    <p:animEffect transition="in" filter="wipe(up)">
                                      <p:cBhvr>
                                        <p:cTn id="17" dur="1000"/>
                                        <p:tgtEl>
                                          <p:spTgt spid="16418"/>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12" presetClass="entr" presetSubtype="4" fill="hold" grpId="0" nodeType="clickEffect">
                                  <p:stCondLst>
                                    <p:cond delay="0"/>
                                  </p:stCondLst>
                                  <p:childTnLst>
                                    <p:set>
                                      <p:cBhvr>
                                        <p:cTn id="21" dur="1" fill="hold">
                                          <p:stCondLst>
                                            <p:cond delay="0"/>
                                          </p:stCondLst>
                                        </p:cTn>
                                        <p:tgtEl>
                                          <p:spTgt spid="16390">
                                            <p:txEl>
                                              <p:pRg st="4" end="4"/>
                                            </p:txEl>
                                          </p:spTgt>
                                        </p:tgtEl>
                                        <p:attrNameLst>
                                          <p:attrName>style.visibility</p:attrName>
                                        </p:attrNameLst>
                                      </p:cBhvr>
                                      <p:to>
                                        <p:strVal val="visible"/>
                                      </p:to>
                                    </p:set>
                                    <p:animEffect transition="in" filter="slide(fromBottom)">
                                      <p:cBhvr>
                                        <p:cTn id="22" dur="1000"/>
                                        <p:tgtEl>
                                          <p:spTgt spid="16390">
                                            <p:txEl>
                                              <p:pRg st="4" end="4"/>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22" presetClass="entr" presetSubtype="1" fill="hold" grpId="0" nodeType="clickEffect">
                                  <p:stCondLst>
                                    <p:cond delay="0"/>
                                  </p:stCondLst>
                                  <p:childTnLst>
                                    <p:set>
                                      <p:cBhvr>
                                        <p:cTn id="26" dur="1" fill="hold">
                                          <p:stCondLst>
                                            <p:cond delay="0"/>
                                          </p:stCondLst>
                                        </p:cTn>
                                        <p:tgtEl>
                                          <p:spTgt spid="16419"/>
                                        </p:tgtEl>
                                        <p:attrNameLst>
                                          <p:attrName>style.visibility</p:attrName>
                                        </p:attrNameLst>
                                      </p:cBhvr>
                                      <p:to>
                                        <p:strVal val="visible"/>
                                      </p:to>
                                    </p:set>
                                    <p:animEffect transition="in" filter="wipe(up)">
                                      <p:cBhvr>
                                        <p:cTn id="27" dur="1000"/>
                                        <p:tgtEl>
                                          <p:spTgt spid="16419"/>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4" presetClass="entr" presetSubtype="16" fill="hold" nodeType="clickEffect">
                                  <p:stCondLst>
                                    <p:cond delay="0"/>
                                  </p:stCondLst>
                                  <p:childTnLst>
                                    <p:set>
                                      <p:cBhvr>
                                        <p:cTn id="31" dur="1" fill="hold">
                                          <p:stCondLst>
                                            <p:cond delay="0"/>
                                          </p:stCondLst>
                                        </p:cTn>
                                        <p:tgtEl>
                                          <p:spTgt spid="1072158"/>
                                        </p:tgtEl>
                                        <p:attrNameLst>
                                          <p:attrName>style.visibility</p:attrName>
                                        </p:attrNameLst>
                                      </p:cBhvr>
                                      <p:to>
                                        <p:strVal val="visible"/>
                                      </p:to>
                                    </p:set>
                                    <p:animEffect transition="in" filter="box(in)">
                                      <p:cBhvr>
                                        <p:cTn id="32" dur="1000"/>
                                        <p:tgtEl>
                                          <p:spTgt spid="107215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390" grpId="0" build="p"/>
      <p:bldP spid="16418" grpId="0"/>
      <p:bldP spid="16419"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Date Placeholder 3"/>
          <p:cNvSpPr>
            <a:spLocks noGrp="1"/>
          </p:cNvSpPr>
          <p:nvPr>
            <p:ph type="dt" sz="quarter" idx="4294967295"/>
          </p:nvPr>
        </p:nvSpPr>
        <p:spPr bwMode="auto">
          <a:xfrm>
            <a:off x="152400" y="6324600"/>
            <a:ext cx="1905000" cy="5334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spcBef>
                <a:spcPct val="20000"/>
              </a:spcBef>
              <a:buClr>
                <a:srgbClr val="009900"/>
              </a:buClr>
              <a:buSzPct val="60000"/>
              <a:buFont typeface="Wingdings" panose="05000000000000000000" pitchFamily="2" charset="2"/>
              <a:buChar char="n"/>
              <a:defRPr sz="2400">
                <a:solidFill>
                  <a:schemeClr val="tx1"/>
                </a:solidFill>
                <a:latin typeface="Tahoma" panose="020B0604030504040204" pitchFamily="34" charset="0"/>
                <a:cs typeface="Arial" panose="020B0604020202020204" pitchFamily="34" charset="0"/>
              </a:defRPr>
            </a:lvl1pPr>
            <a:lvl2pPr marL="742950" indent="-28575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cs typeface="Arial" panose="020B0604020202020204" pitchFamily="34" charset="0"/>
              </a:defRPr>
            </a:lvl2pPr>
            <a:lvl3pPr marL="1143000" indent="-228600">
              <a:spcBef>
                <a:spcPct val="20000"/>
              </a:spcBef>
              <a:buClr>
                <a:schemeClr val="tx1"/>
              </a:buClr>
              <a:buSzPct val="50000"/>
              <a:buFont typeface="Wingdings" panose="05000000000000000000" pitchFamily="2" charset="2"/>
              <a:buChar char="n"/>
              <a:defRPr sz="1600">
                <a:solidFill>
                  <a:schemeClr val="tx1"/>
                </a:solidFill>
                <a:latin typeface="Tahoma" panose="020B0604030504040204" pitchFamily="34" charset="0"/>
                <a:cs typeface="Arial" panose="020B0604020202020204" pitchFamily="34" charset="0"/>
              </a:defRPr>
            </a:lvl3pPr>
            <a:lvl4pPr marL="1600200" indent="-228600">
              <a:spcBef>
                <a:spcPct val="20000"/>
              </a:spcBef>
              <a:buClr>
                <a:schemeClr val="tx1"/>
              </a:buClr>
              <a:buSzPct val="55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4pPr>
            <a:lvl5pPr marL="2057400" indent="-228600">
              <a:spcBef>
                <a:spcPct val="20000"/>
              </a:spcBef>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9pPr>
          </a:lstStyle>
          <a:p>
            <a:pPr eaLnBrk="1" hangingPunct="1">
              <a:spcBef>
                <a:spcPct val="0"/>
              </a:spcBef>
              <a:buClrTx/>
              <a:buSzTx/>
              <a:buFontTx/>
              <a:buNone/>
            </a:pPr>
            <a:fld id="{CAE0C405-F2F8-4B7B-9F76-EBF643221878}" type="datetime4">
              <a:rPr lang="en-US" altLang="en-US" sz="1200"/>
              <a:pPr eaLnBrk="1" hangingPunct="1">
                <a:spcBef>
                  <a:spcPct val="0"/>
                </a:spcBef>
                <a:buClrTx/>
                <a:buSzTx/>
                <a:buFontTx/>
                <a:buNone/>
              </a:pPr>
              <a:t>July 23, 2018</a:t>
            </a:fld>
            <a:endParaRPr lang="en-US" altLang="en-US" sz="1200"/>
          </a:p>
        </p:txBody>
      </p:sp>
      <p:sp>
        <p:nvSpPr>
          <p:cNvPr id="10243" name="Footer Placeholder 4"/>
          <p:cNvSpPr>
            <a:spLocks noGrp="1"/>
          </p:cNvSpPr>
          <p:nvPr>
            <p:ph type="ftr" sz="quarter" idx="4294967295"/>
          </p:nvPr>
        </p:nvSpPr>
        <p:spPr bwMode="auto">
          <a:xfrm>
            <a:off x="3200400" y="6324600"/>
            <a:ext cx="2895600" cy="5334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spcBef>
                <a:spcPct val="20000"/>
              </a:spcBef>
              <a:buClr>
                <a:srgbClr val="009900"/>
              </a:buClr>
              <a:buSzPct val="60000"/>
              <a:buFont typeface="Wingdings" panose="05000000000000000000" pitchFamily="2" charset="2"/>
              <a:buChar char="n"/>
              <a:defRPr sz="2400">
                <a:solidFill>
                  <a:schemeClr val="tx1"/>
                </a:solidFill>
                <a:latin typeface="Tahoma" panose="020B0604030504040204" pitchFamily="34" charset="0"/>
                <a:cs typeface="Arial" panose="020B0604020202020204" pitchFamily="34" charset="0"/>
              </a:defRPr>
            </a:lvl1pPr>
            <a:lvl2pPr marL="742950" indent="-28575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cs typeface="Arial" panose="020B0604020202020204" pitchFamily="34" charset="0"/>
              </a:defRPr>
            </a:lvl2pPr>
            <a:lvl3pPr marL="1143000" indent="-228600">
              <a:spcBef>
                <a:spcPct val="20000"/>
              </a:spcBef>
              <a:buClr>
                <a:schemeClr val="tx1"/>
              </a:buClr>
              <a:buSzPct val="50000"/>
              <a:buFont typeface="Wingdings" panose="05000000000000000000" pitchFamily="2" charset="2"/>
              <a:buChar char="n"/>
              <a:defRPr sz="1600">
                <a:solidFill>
                  <a:schemeClr val="tx1"/>
                </a:solidFill>
                <a:latin typeface="Tahoma" panose="020B0604030504040204" pitchFamily="34" charset="0"/>
                <a:cs typeface="Arial" panose="020B0604020202020204" pitchFamily="34" charset="0"/>
              </a:defRPr>
            </a:lvl3pPr>
            <a:lvl4pPr marL="1600200" indent="-228600">
              <a:spcBef>
                <a:spcPct val="20000"/>
              </a:spcBef>
              <a:buClr>
                <a:schemeClr val="tx1"/>
              </a:buClr>
              <a:buSzPct val="55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4pPr>
            <a:lvl5pPr marL="2057400" indent="-228600">
              <a:spcBef>
                <a:spcPct val="20000"/>
              </a:spcBef>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9pPr>
          </a:lstStyle>
          <a:p>
            <a:pPr algn="ctr" eaLnBrk="1" hangingPunct="1">
              <a:spcBef>
                <a:spcPct val="0"/>
              </a:spcBef>
              <a:buClrTx/>
              <a:buSzTx/>
              <a:buFontTx/>
              <a:buNone/>
            </a:pPr>
            <a:r>
              <a:rPr lang="en-US" altLang="en-US" sz="1200"/>
              <a:t>ICS102: Expressions &amp; Assignment</a:t>
            </a:r>
          </a:p>
        </p:txBody>
      </p:sp>
      <p:sp>
        <p:nvSpPr>
          <p:cNvPr id="10244" name="Slide Number Placeholder 5"/>
          <p:cNvSpPr>
            <a:spLocks noGrp="1"/>
          </p:cNvSpPr>
          <p:nvPr>
            <p:ph type="sldNum" sz="quarter" idx="4294967295"/>
          </p:nvPr>
        </p:nvSpPr>
        <p:spPr bwMode="auto">
          <a:xfrm>
            <a:off x="7239000" y="6400800"/>
            <a:ext cx="1905000" cy="4572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spcBef>
                <a:spcPct val="20000"/>
              </a:spcBef>
              <a:buClr>
                <a:srgbClr val="009900"/>
              </a:buClr>
              <a:buSzPct val="60000"/>
              <a:buFont typeface="Wingdings" panose="05000000000000000000" pitchFamily="2" charset="2"/>
              <a:buChar char="n"/>
              <a:defRPr sz="2400">
                <a:solidFill>
                  <a:schemeClr val="tx1"/>
                </a:solidFill>
                <a:latin typeface="Tahoma" panose="020B0604030504040204" pitchFamily="34" charset="0"/>
                <a:cs typeface="Arial" panose="020B0604020202020204" pitchFamily="34" charset="0"/>
              </a:defRPr>
            </a:lvl1pPr>
            <a:lvl2pPr marL="742950" indent="-28575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cs typeface="Arial" panose="020B0604020202020204" pitchFamily="34" charset="0"/>
              </a:defRPr>
            </a:lvl2pPr>
            <a:lvl3pPr marL="1143000" indent="-228600">
              <a:spcBef>
                <a:spcPct val="20000"/>
              </a:spcBef>
              <a:buClr>
                <a:schemeClr val="tx1"/>
              </a:buClr>
              <a:buSzPct val="50000"/>
              <a:buFont typeface="Wingdings" panose="05000000000000000000" pitchFamily="2" charset="2"/>
              <a:buChar char="n"/>
              <a:defRPr sz="1600">
                <a:solidFill>
                  <a:schemeClr val="tx1"/>
                </a:solidFill>
                <a:latin typeface="Tahoma" panose="020B0604030504040204" pitchFamily="34" charset="0"/>
                <a:cs typeface="Arial" panose="020B0604020202020204" pitchFamily="34" charset="0"/>
              </a:defRPr>
            </a:lvl3pPr>
            <a:lvl4pPr marL="1600200" indent="-228600">
              <a:spcBef>
                <a:spcPct val="20000"/>
              </a:spcBef>
              <a:buClr>
                <a:schemeClr val="tx1"/>
              </a:buClr>
              <a:buSzPct val="55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4pPr>
            <a:lvl5pPr marL="2057400" indent="-228600">
              <a:spcBef>
                <a:spcPct val="20000"/>
              </a:spcBef>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9pPr>
          </a:lstStyle>
          <a:p>
            <a:pPr algn="r" eaLnBrk="1" hangingPunct="1">
              <a:spcBef>
                <a:spcPct val="0"/>
              </a:spcBef>
              <a:buClrTx/>
              <a:buSzTx/>
              <a:buFontTx/>
              <a:buNone/>
            </a:pPr>
            <a:fld id="{27225D92-1C71-4A7F-9B62-ADF0AD725CF3}" type="slidenum">
              <a:rPr lang="ar-SA" altLang="en-US" sz="1200"/>
              <a:pPr algn="r" eaLnBrk="1" hangingPunct="1">
                <a:spcBef>
                  <a:spcPct val="0"/>
                </a:spcBef>
                <a:buClrTx/>
                <a:buSzTx/>
                <a:buFontTx/>
                <a:buNone/>
              </a:pPr>
              <a:t>2</a:t>
            </a:fld>
            <a:endParaRPr lang="en-US" altLang="en-US" sz="1200"/>
          </a:p>
        </p:txBody>
      </p:sp>
      <p:sp>
        <p:nvSpPr>
          <p:cNvPr id="10245" name="Rectangle 2"/>
          <p:cNvSpPr>
            <a:spLocks noGrp="1" noChangeArrowheads="1"/>
          </p:cNvSpPr>
          <p:nvPr>
            <p:ph type="title" idx="4294967295"/>
          </p:nvPr>
        </p:nvSpPr>
        <p:spPr/>
        <p:txBody>
          <a:bodyPr/>
          <a:lstStyle/>
          <a:p>
            <a:pPr eaLnBrk="1" hangingPunct="1"/>
            <a:r>
              <a:rPr lang="en-US" altLang="en-US" smtClean="0"/>
              <a:t>Outline</a:t>
            </a:r>
          </a:p>
        </p:txBody>
      </p:sp>
      <p:sp>
        <p:nvSpPr>
          <p:cNvPr id="10246" name="Rectangle 3"/>
          <p:cNvSpPr>
            <a:spLocks noGrp="1" noChangeArrowheads="1"/>
          </p:cNvSpPr>
          <p:nvPr>
            <p:ph type="body" idx="4294967295"/>
          </p:nvPr>
        </p:nvSpPr>
        <p:spPr>
          <a:xfrm>
            <a:off x="762000" y="1371600"/>
            <a:ext cx="7467600" cy="4572000"/>
          </a:xfrm>
        </p:spPr>
        <p:txBody>
          <a:bodyPr/>
          <a:lstStyle/>
          <a:p>
            <a:pPr eaLnBrk="1" hangingPunct="1">
              <a:buSzPct val="100000"/>
              <a:buFont typeface="Wingdings" panose="05000000000000000000" pitchFamily="2" charset="2"/>
              <a:buChar char="§"/>
            </a:pPr>
            <a:r>
              <a:rPr lang="en-US" altLang="en-US" sz="2000" smtClean="0"/>
              <a:t>Primitive Data Types</a:t>
            </a:r>
          </a:p>
          <a:p>
            <a:pPr eaLnBrk="1" hangingPunct="1"/>
            <a:r>
              <a:rPr lang="en-US" altLang="en-US" sz="2000" smtClean="0"/>
              <a:t>Identifiers</a:t>
            </a:r>
          </a:p>
          <a:p>
            <a:pPr eaLnBrk="1" hangingPunct="1"/>
            <a:r>
              <a:rPr lang="en-US" altLang="en-US" sz="2000" smtClean="0"/>
              <a:t>Declaration Statements</a:t>
            </a:r>
          </a:p>
          <a:p>
            <a:pPr eaLnBrk="1" hangingPunct="1"/>
            <a:r>
              <a:rPr lang="en-US" altLang="en-US" sz="2000" smtClean="0"/>
              <a:t>Final variables and Numeric constants</a:t>
            </a:r>
          </a:p>
          <a:p>
            <a:pPr eaLnBrk="1" hangingPunct="1"/>
            <a:r>
              <a:rPr lang="en-US" altLang="en-US" sz="2000" smtClean="0"/>
              <a:t>Naming Conventions</a:t>
            </a:r>
          </a:p>
          <a:p>
            <a:pPr eaLnBrk="1" hangingPunct="1"/>
            <a:r>
              <a:rPr lang="en-US" altLang="en-US" sz="2000" smtClean="0"/>
              <a:t>Assignment Statements</a:t>
            </a:r>
          </a:p>
          <a:p>
            <a:pPr eaLnBrk="1" hangingPunct="1"/>
            <a:r>
              <a:rPr lang="en-US" altLang="en-US" sz="2000" smtClean="0"/>
              <a:t>Type Casting</a:t>
            </a:r>
          </a:p>
          <a:p>
            <a:pPr eaLnBrk="1" hangingPunct="1"/>
            <a:r>
              <a:rPr lang="en-US" altLang="en-US" sz="2000" smtClean="0"/>
              <a:t>Arithmetic Operators and Expressions</a:t>
            </a:r>
          </a:p>
          <a:p>
            <a:pPr lvl="1" eaLnBrk="1" hangingPunct="1"/>
            <a:r>
              <a:rPr lang="en-US" altLang="en-US" sz="1600" smtClean="0"/>
              <a:t>Integer and Floating-Point Division</a:t>
            </a:r>
          </a:p>
          <a:p>
            <a:pPr lvl="1" eaLnBrk="1" hangingPunct="1"/>
            <a:r>
              <a:rPr lang="en-US" altLang="en-US" sz="1600" smtClean="0"/>
              <a:t>Overflow and Underflow</a:t>
            </a:r>
          </a:p>
          <a:p>
            <a:pPr lvl="1" eaLnBrk="1" hangingPunct="1"/>
            <a:r>
              <a:rPr lang="en-US" altLang="en-US" sz="1600" smtClean="0"/>
              <a:t>The </a:t>
            </a:r>
            <a:r>
              <a:rPr lang="en-US" altLang="en-US" sz="1600" b="1" smtClean="0">
                <a:latin typeface="Courier New" panose="02070309020205020404" pitchFamily="49" charset="0"/>
              </a:rPr>
              <a:t>%</a:t>
            </a:r>
            <a:r>
              <a:rPr lang="en-US" altLang="en-US" sz="1600" smtClean="0"/>
              <a:t> Operator</a:t>
            </a:r>
          </a:p>
          <a:p>
            <a:pPr lvl="1" eaLnBrk="1" hangingPunct="1"/>
            <a:r>
              <a:rPr lang="en-US" altLang="en-US" sz="1600" smtClean="0"/>
              <a:t>Increment and Decrement Operators</a:t>
            </a:r>
          </a:p>
          <a:p>
            <a:pPr lvl="1" eaLnBrk="1" hangingPunct="1"/>
            <a:r>
              <a:rPr lang="en-US" altLang="en-US" sz="1600" smtClean="0"/>
              <a:t>Precedence and Associativity Rules</a:t>
            </a:r>
          </a:p>
          <a:p>
            <a:pPr eaLnBrk="1" hangingPunct="1"/>
            <a:r>
              <a:rPr lang="en-US" altLang="en-US" sz="2000" smtClean="0"/>
              <a:t>More Operations Using the </a:t>
            </a:r>
            <a:r>
              <a:rPr lang="en-US" altLang="en-US" b="1" smtClean="0">
                <a:solidFill>
                  <a:srgbClr val="034CA1"/>
                </a:solidFill>
                <a:latin typeface="Courier New" panose="02070309020205020404" pitchFamily="49" charset="0"/>
                <a:cs typeface="Courier New" panose="02070309020205020404" pitchFamily="49" charset="0"/>
              </a:rPr>
              <a:t>Math</a:t>
            </a:r>
            <a:r>
              <a:rPr lang="en-US" altLang="en-US" sz="2000" smtClean="0">
                <a:solidFill>
                  <a:srgbClr val="034CA1"/>
                </a:solidFill>
              </a:rPr>
              <a:t> </a:t>
            </a:r>
            <a:r>
              <a:rPr lang="en-US" altLang="en-US" sz="2000" smtClean="0"/>
              <a:t>Class</a:t>
            </a:r>
          </a:p>
          <a:p>
            <a:pPr eaLnBrk="1" hangingPunct="1"/>
            <a:endParaRPr lang="en-US" altLang="en-US" sz="2000" smtClean="0"/>
          </a:p>
          <a:p>
            <a:pPr eaLnBrk="1" hangingPunct="1"/>
            <a:endParaRPr lang="en-US" altLang="en-US" sz="2000" smtClean="0"/>
          </a:p>
          <a:p>
            <a:pPr eaLnBrk="1" hangingPunct="1"/>
            <a:endParaRPr lang="en-US" altLang="en-US" sz="2000" smtClean="0"/>
          </a:p>
          <a:p>
            <a:pPr eaLnBrk="1" hangingPunct="1"/>
            <a:endParaRPr lang="en-US" altLang="en-US" sz="2000" smtClean="0"/>
          </a:p>
          <a:p>
            <a:pPr eaLnBrk="1" hangingPunct="1"/>
            <a:endParaRPr lang="en-US" altLang="en-US" sz="2000" smtClean="0"/>
          </a:p>
          <a:p>
            <a:pPr eaLnBrk="1" hangingPunct="1"/>
            <a:endParaRPr lang="en-US" altLang="en-US" sz="2000" smtClean="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Date Placeholder 3"/>
          <p:cNvSpPr>
            <a:spLocks noGrp="1"/>
          </p:cNvSpPr>
          <p:nvPr>
            <p:ph type="dt" sz="quarter" idx="4294967295"/>
          </p:nvPr>
        </p:nvSpPr>
        <p:spPr bwMode="auto">
          <a:xfrm>
            <a:off x="152400" y="6324600"/>
            <a:ext cx="1905000" cy="5334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spcBef>
                <a:spcPct val="20000"/>
              </a:spcBef>
              <a:buClr>
                <a:srgbClr val="009900"/>
              </a:buClr>
              <a:buSzPct val="60000"/>
              <a:buFont typeface="Wingdings" panose="05000000000000000000" pitchFamily="2" charset="2"/>
              <a:buChar char="n"/>
              <a:defRPr sz="2400">
                <a:solidFill>
                  <a:schemeClr val="tx1"/>
                </a:solidFill>
                <a:latin typeface="Tahoma" panose="020B0604030504040204" pitchFamily="34" charset="0"/>
                <a:cs typeface="Arial" panose="020B0604020202020204" pitchFamily="34" charset="0"/>
              </a:defRPr>
            </a:lvl1pPr>
            <a:lvl2pPr marL="742950" indent="-28575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cs typeface="Arial" panose="020B0604020202020204" pitchFamily="34" charset="0"/>
              </a:defRPr>
            </a:lvl2pPr>
            <a:lvl3pPr marL="1143000" indent="-228600">
              <a:spcBef>
                <a:spcPct val="20000"/>
              </a:spcBef>
              <a:buClr>
                <a:schemeClr val="tx1"/>
              </a:buClr>
              <a:buSzPct val="50000"/>
              <a:buFont typeface="Wingdings" panose="05000000000000000000" pitchFamily="2" charset="2"/>
              <a:buChar char="n"/>
              <a:defRPr sz="1600">
                <a:solidFill>
                  <a:schemeClr val="tx1"/>
                </a:solidFill>
                <a:latin typeface="Tahoma" panose="020B0604030504040204" pitchFamily="34" charset="0"/>
                <a:cs typeface="Arial" panose="020B0604020202020204" pitchFamily="34" charset="0"/>
              </a:defRPr>
            </a:lvl3pPr>
            <a:lvl4pPr marL="1600200" indent="-228600">
              <a:spcBef>
                <a:spcPct val="20000"/>
              </a:spcBef>
              <a:buClr>
                <a:schemeClr val="tx1"/>
              </a:buClr>
              <a:buSzPct val="55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4pPr>
            <a:lvl5pPr marL="2057400" indent="-228600">
              <a:spcBef>
                <a:spcPct val="20000"/>
              </a:spcBef>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9pPr>
          </a:lstStyle>
          <a:p>
            <a:pPr eaLnBrk="1" hangingPunct="1">
              <a:spcBef>
                <a:spcPct val="0"/>
              </a:spcBef>
              <a:buClrTx/>
              <a:buSzTx/>
              <a:buFontTx/>
              <a:buNone/>
            </a:pPr>
            <a:fld id="{41F3C5A1-F509-4D04-B460-75F1813167F3}" type="datetime4">
              <a:rPr lang="en-US" altLang="en-US" sz="1200"/>
              <a:pPr eaLnBrk="1" hangingPunct="1">
                <a:spcBef>
                  <a:spcPct val="0"/>
                </a:spcBef>
                <a:buClrTx/>
                <a:buSzTx/>
                <a:buFontTx/>
                <a:buNone/>
              </a:pPr>
              <a:t>July 23, 2018</a:t>
            </a:fld>
            <a:endParaRPr lang="en-US" altLang="en-US" sz="1200"/>
          </a:p>
        </p:txBody>
      </p:sp>
      <p:sp>
        <p:nvSpPr>
          <p:cNvPr id="29699" name="Footer Placeholder 4"/>
          <p:cNvSpPr>
            <a:spLocks noGrp="1"/>
          </p:cNvSpPr>
          <p:nvPr>
            <p:ph type="ftr" sz="quarter" idx="4294967295"/>
          </p:nvPr>
        </p:nvSpPr>
        <p:spPr bwMode="auto">
          <a:xfrm>
            <a:off x="3200400" y="6324600"/>
            <a:ext cx="2895600" cy="5334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spcBef>
                <a:spcPct val="20000"/>
              </a:spcBef>
              <a:buClr>
                <a:srgbClr val="009900"/>
              </a:buClr>
              <a:buSzPct val="60000"/>
              <a:buFont typeface="Wingdings" panose="05000000000000000000" pitchFamily="2" charset="2"/>
              <a:buChar char="n"/>
              <a:defRPr sz="2400">
                <a:solidFill>
                  <a:schemeClr val="tx1"/>
                </a:solidFill>
                <a:latin typeface="Tahoma" panose="020B0604030504040204" pitchFamily="34" charset="0"/>
                <a:cs typeface="Arial" panose="020B0604020202020204" pitchFamily="34" charset="0"/>
              </a:defRPr>
            </a:lvl1pPr>
            <a:lvl2pPr marL="742950" indent="-28575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cs typeface="Arial" panose="020B0604020202020204" pitchFamily="34" charset="0"/>
              </a:defRPr>
            </a:lvl2pPr>
            <a:lvl3pPr marL="1143000" indent="-228600">
              <a:spcBef>
                <a:spcPct val="20000"/>
              </a:spcBef>
              <a:buClr>
                <a:schemeClr val="tx1"/>
              </a:buClr>
              <a:buSzPct val="50000"/>
              <a:buFont typeface="Wingdings" panose="05000000000000000000" pitchFamily="2" charset="2"/>
              <a:buChar char="n"/>
              <a:defRPr sz="1600">
                <a:solidFill>
                  <a:schemeClr val="tx1"/>
                </a:solidFill>
                <a:latin typeface="Tahoma" panose="020B0604030504040204" pitchFamily="34" charset="0"/>
                <a:cs typeface="Arial" panose="020B0604020202020204" pitchFamily="34" charset="0"/>
              </a:defRPr>
            </a:lvl3pPr>
            <a:lvl4pPr marL="1600200" indent="-228600">
              <a:spcBef>
                <a:spcPct val="20000"/>
              </a:spcBef>
              <a:buClr>
                <a:schemeClr val="tx1"/>
              </a:buClr>
              <a:buSzPct val="55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4pPr>
            <a:lvl5pPr marL="2057400" indent="-228600">
              <a:spcBef>
                <a:spcPct val="20000"/>
              </a:spcBef>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9pPr>
          </a:lstStyle>
          <a:p>
            <a:pPr algn="ctr" eaLnBrk="1" hangingPunct="1">
              <a:spcBef>
                <a:spcPct val="0"/>
              </a:spcBef>
              <a:buClrTx/>
              <a:buSzTx/>
              <a:buFontTx/>
              <a:buNone/>
            </a:pPr>
            <a:r>
              <a:rPr lang="en-US" altLang="en-US" sz="1200"/>
              <a:t>ICS102: Expressions &amp; Assignment</a:t>
            </a:r>
          </a:p>
        </p:txBody>
      </p:sp>
      <p:sp>
        <p:nvSpPr>
          <p:cNvPr id="29700" name="Slide Number Placeholder 5"/>
          <p:cNvSpPr>
            <a:spLocks noGrp="1"/>
          </p:cNvSpPr>
          <p:nvPr>
            <p:ph type="sldNum" sz="quarter" idx="4294967295"/>
          </p:nvPr>
        </p:nvSpPr>
        <p:spPr bwMode="auto">
          <a:xfrm>
            <a:off x="7239000" y="6400800"/>
            <a:ext cx="1905000" cy="4572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spcBef>
                <a:spcPct val="20000"/>
              </a:spcBef>
              <a:buClr>
                <a:srgbClr val="009900"/>
              </a:buClr>
              <a:buSzPct val="60000"/>
              <a:buFont typeface="Wingdings" panose="05000000000000000000" pitchFamily="2" charset="2"/>
              <a:buChar char="n"/>
              <a:defRPr sz="2400">
                <a:solidFill>
                  <a:schemeClr val="tx1"/>
                </a:solidFill>
                <a:latin typeface="Tahoma" panose="020B0604030504040204" pitchFamily="34" charset="0"/>
                <a:cs typeface="Arial" panose="020B0604020202020204" pitchFamily="34" charset="0"/>
              </a:defRPr>
            </a:lvl1pPr>
            <a:lvl2pPr marL="742950" indent="-28575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cs typeface="Arial" panose="020B0604020202020204" pitchFamily="34" charset="0"/>
              </a:defRPr>
            </a:lvl2pPr>
            <a:lvl3pPr marL="1143000" indent="-228600">
              <a:spcBef>
                <a:spcPct val="20000"/>
              </a:spcBef>
              <a:buClr>
                <a:schemeClr val="tx1"/>
              </a:buClr>
              <a:buSzPct val="50000"/>
              <a:buFont typeface="Wingdings" panose="05000000000000000000" pitchFamily="2" charset="2"/>
              <a:buChar char="n"/>
              <a:defRPr sz="1600">
                <a:solidFill>
                  <a:schemeClr val="tx1"/>
                </a:solidFill>
                <a:latin typeface="Tahoma" panose="020B0604030504040204" pitchFamily="34" charset="0"/>
                <a:cs typeface="Arial" panose="020B0604020202020204" pitchFamily="34" charset="0"/>
              </a:defRPr>
            </a:lvl3pPr>
            <a:lvl4pPr marL="1600200" indent="-228600">
              <a:spcBef>
                <a:spcPct val="20000"/>
              </a:spcBef>
              <a:buClr>
                <a:schemeClr val="tx1"/>
              </a:buClr>
              <a:buSzPct val="55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4pPr>
            <a:lvl5pPr marL="2057400" indent="-228600">
              <a:spcBef>
                <a:spcPct val="20000"/>
              </a:spcBef>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9pPr>
          </a:lstStyle>
          <a:p>
            <a:pPr algn="r" eaLnBrk="1" hangingPunct="1">
              <a:spcBef>
                <a:spcPct val="0"/>
              </a:spcBef>
              <a:buClrTx/>
              <a:buSzTx/>
              <a:buFontTx/>
              <a:buNone/>
            </a:pPr>
            <a:fld id="{6A554856-7ECD-4082-BB00-20F4EA7F3095}" type="slidenum">
              <a:rPr lang="ar-SA" altLang="en-US" sz="1200"/>
              <a:pPr algn="r" eaLnBrk="1" hangingPunct="1">
                <a:spcBef>
                  <a:spcPct val="0"/>
                </a:spcBef>
                <a:buClrTx/>
                <a:buSzTx/>
                <a:buFontTx/>
                <a:buNone/>
              </a:pPr>
              <a:t>20</a:t>
            </a:fld>
            <a:endParaRPr lang="en-US" altLang="en-US" sz="1200"/>
          </a:p>
        </p:txBody>
      </p:sp>
      <p:sp>
        <p:nvSpPr>
          <p:cNvPr id="29701" name="Rectangle 2"/>
          <p:cNvSpPr>
            <a:spLocks noGrp="1" noChangeArrowheads="1"/>
          </p:cNvSpPr>
          <p:nvPr>
            <p:ph type="title" idx="4294967295"/>
          </p:nvPr>
        </p:nvSpPr>
        <p:spPr/>
        <p:txBody>
          <a:bodyPr/>
          <a:lstStyle/>
          <a:p>
            <a:pPr eaLnBrk="1" hangingPunct="1"/>
            <a:r>
              <a:rPr lang="en-US" altLang="en-US" smtClean="0"/>
              <a:t>Arithmetic Operators and Expressions</a:t>
            </a:r>
          </a:p>
        </p:txBody>
      </p:sp>
      <p:sp>
        <p:nvSpPr>
          <p:cNvPr id="23558" name="Rectangle 3"/>
          <p:cNvSpPr>
            <a:spLocks noGrp="1" noChangeArrowheads="1"/>
          </p:cNvSpPr>
          <p:nvPr>
            <p:ph type="body" idx="4294967295"/>
          </p:nvPr>
        </p:nvSpPr>
        <p:spPr>
          <a:xfrm>
            <a:off x="685800" y="1371600"/>
            <a:ext cx="8305800" cy="4876800"/>
          </a:xfrm>
        </p:spPr>
        <p:txBody>
          <a:bodyPr/>
          <a:lstStyle/>
          <a:p>
            <a:pPr eaLnBrk="1" hangingPunct="1">
              <a:defRPr/>
            </a:pPr>
            <a:r>
              <a:rPr lang="en-US" altLang="en-US" sz="2000" dirty="0" smtClean="0"/>
              <a:t>These are : </a:t>
            </a:r>
            <a:r>
              <a:rPr lang="en-US" altLang="en-US" sz="2000" b="1" dirty="0" smtClean="0">
                <a:solidFill>
                  <a:srgbClr val="034CA1"/>
                </a:solidFill>
                <a:latin typeface="Courier New" pitchFamily="49" charset="0"/>
              </a:rPr>
              <a:t>+</a:t>
            </a:r>
            <a:r>
              <a:rPr lang="en-US" altLang="en-US" sz="2000" dirty="0" smtClean="0"/>
              <a:t> (addition), </a:t>
            </a:r>
            <a:r>
              <a:rPr lang="en-US" altLang="en-US" sz="2000" b="1" dirty="0" smtClean="0">
                <a:solidFill>
                  <a:srgbClr val="034CA1"/>
                </a:solidFill>
                <a:latin typeface="Courier New" pitchFamily="49" charset="0"/>
              </a:rPr>
              <a:t>-</a:t>
            </a:r>
            <a:r>
              <a:rPr lang="en-US" altLang="en-US" sz="2000" dirty="0" smtClean="0"/>
              <a:t> (subtraction), </a:t>
            </a:r>
            <a:r>
              <a:rPr lang="en-US" altLang="en-US" sz="2000" b="1" dirty="0" smtClean="0">
                <a:solidFill>
                  <a:srgbClr val="034CA1"/>
                </a:solidFill>
                <a:latin typeface="Courier New" pitchFamily="49" charset="0"/>
              </a:rPr>
              <a:t>*</a:t>
            </a:r>
            <a:r>
              <a:rPr lang="en-US" altLang="en-US" sz="2000" dirty="0" smtClean="0"/>
              <a:t> (multiplication), </a:t>
            </a:r>
            <a:r>
              <a:rPr lang="en-US" altLang="en-US" sz="2000" b="1" dirty="0" smtClean="0">
                <a:solidFill>
                  <a:srgbClr val="034CA1"/>
                </a:solidFill>
                <a:latin typeface="Courier New" pitchFamily="49" charset="0"/>
              </a:rPr>
              <a:t>/</a:t>
            </a:r>
            <a:r>
              <a:rPr lang="en-US" altLang="en-US" sz="2000" dirty="0" smtClean="0">
                <a:solidFill>
                  <a:srgbClr val="034CA1"/>
                </a:solidFill>
                <a:latin typeface="Courier New" pitchFamily="49" charset="0"/>
              </a:rPr>
              <a:t> </a:t>
            </a:r>
            <a:r>
              <a:rPr lang="en-US" altLang="en-US" sz="2000" dirty="0" smtClean="0"/>
              <a:t>(division), and </a:t>
            </a:r>
            <a:r>
              <a:rPr lang="en-US" altLang="en-US" sz="2000" b="1" dirty="0" smtClean="0">
                <a:solidFill>
                  <a:srgbClr val="034CA1"/>
                </a:solidFill>
                <a:latin typeface="Courier New" pitchFamily="49" charset="0"/>
              </a:rPr>
              <a:t>%</a:t>
            </a:r>
            <a:r>
              <a:rPr lang="en-US" altLang="en-US" sz="2000" dirty="0" smtClean="0"/>
              <a:t> (modulo, remainder)</a:t>
            </a:r>
          </a:p>
          <a:p>
            <a:pPr eaLnBrk="1" hangingPunct="1">
              <a:defRPr/>
            </a:pPr>
            <a:r>
              <a:rPr lang="en-US" altLang="en-US" sz="2000" dirty="0" smtClean="0"/>
              <a:t>Each of these operators works on two operands. An operand can be a variable, constant or result of another operator.</a:t>
            </a:r>
          </a:p>
          <a:p>
            <a:pPr eaLnBrk="1" hangingPunct="1">
              <a:defRPr/>
            </a:pPr>
            <a:r>
              <a:rPr lang="en-US" altLang="en-US" sz="2000" dirty="0" smtClean="0"/>
              <a:t>If the two operands of an arithmetic operator are of the same type, then the resulting type is the same as the type of the operands.</a:t>
            </a:r>
            <a:endParaRPr lang="en-US" altLang="en-US" sz="2000" b="1" dirty="0" smtClean="0">
              <a:solidFill>
                <a:srgbClr val="034CA1"/>
              </a:solidFill>
              <a:latin typeface="Courier New" pitchFamily="49" charset="0"/>
            </a:endParaRPr>
          </a:p>
          <a:p>
            <a:pPr eaLnBrk="1" hangingPunct="1">
              <a:defRPr/>
            </a:pPr>
            <a:endParaRPr lang="en-US" altLang="en-US" sz="1200" dirty="0" smtClean="0">
              <a:latin typeface="Courier New" pitchFamily="49" charset="0"/>
            </a:endParaRPr>
          </a:p>
          <a:p>
            <a:pPr marL="342900" lvl="1" indent="-342900" eaLnBrk="1" hangingPunct="1">
              <a:buClr>
                <a:srgbClr val="009900"/>
              </a:buClr>
              <a:buSzPct val="60000"/>
              <a:defRPr/>
            </a:pPr>
            <a:r>
              <a:rPr lang="en-US" altLang="en-US" dirty="0" smtClean="0"/>
              <a:t>If different types of operands are in an operator, then the resulting type is the larger one. The ordering of arithmetic types from small to large in Java is: </a:t>
            </a:r>
            <a:r>
              <a:rPr lang="en-US" altLang="en-US" b="1" dirty="0" smtClean="0">
                <a:solidFill>
                  <a:srgbClr val="034CA1"/>
                </a:solidFill>
                <a:latin typeface="Courier New" pitchFamily="49" charset="0"/>
              </a:rPr>
              <a:t>byte</a:t>
            </a:r>
            <a:r>
              <a:rPr lang="en-US" altLang="en-US" b="1" dirty="0" smtClean="0">
                <a:solidFill>
                  <a:srgbClr val="034CA1"/>
                </a:solidFill>
                <a:latin typeface="Courier New" pitchFamily="49" charset="0"/>
                <a:sym typeface="Symbol" pitchFamily="18" charset="2"/>
              </a:rPr>
              <a:t></a:t>
            </a:r>
            <a:r>
              <a:rPr lang="en-US" altLang="en-US" b="1" dirty="0" smtClean="0">
                <a:solidFill>
                  <a:srgbClr val="034CA1"/>
                </a:solidFill>
                <a:latin typeface="Courier New" pitchFamily="49" charset="0"/>
              </a:rPr>
              <a:t>short</a:t>
            </a:r>
            <a:r>
              <a:rPr lang="en-US" altLang="en-US" b="1" dirty="0" smtClean="0">
                <a:solidFill>
                  <a:srgbClr val="034CA1"/>
                </a:solidFill>
                <a:latin typeface="Courier New" pitchFamily="49" charset="0"/>
                <a:sym typeface="Symbol" pitchFamily="18" charset="2"/>
              </a:rPr>
              <a:t></a:t>
            </a:r>
            <a:r>
              <a:rPr lang="en-US" altLang="en-US" b="1" dirty="0" smtClean="0">
                <a:solidFill>
                  <a:srgbClr val="034CA1"/>
                </a:solidFill>
                <a:latin typeface="Courier New" pitchFamily="49" charset="0"/>
              </a:rPr>
              <a:t>int</a:t>
            </a:r>
            <a:r>
              <a:rPr lang="en-US" altLang="en-US" b="1" dirty="0" smtClean="0">
                <a:solidFill>
                  <a:srgbClr val="034CA1"/>
                </a:solidFill>
                <a:latin typeface="Courier New" pitchFamily="49" charset="0"/>
                <a:sym typeface="Symbol" pitchFamily="18" charset="2"/>
              </a:rPr>
              <a:t></a:t>
            </a:r>
            <a:r>
              <a:rPr lang="en-US" altLang="en-US" b="1" dirty="0" smtClean="0">
                <a:solidFill>
                  <a:srgbClr val="034CA1"/>
                </a:solidFill>
                <a:latin typeface="Courier New" pitchFamily="49" charset="0"/>
              </a:rPr>
              <a:t>long</a:t>
            </a:r>
            <a:r>
              <a:rPr lang="en-US" altLang="en-US" b="1" dirty="0" smtClean="0">
                <a:solidFill>
                  <a:srgbClr val="034CA1"/>
                </a:solidFill>
                <a:latin typeface="Courier New" pitchFamily="49" charset="0"/>
                <a:sym typeface="Symbol" pitchFamily="18" charset="2"/>
              </a:rPr>
              <a:t></a:t>
            </a:r>
            <a:r>
              <a:rPr lang="en-US" altLang="en-US" b="1" dirty="0" smtClean="0">
                <a:solidFill>
                  <a:srgbClr val="034CA1"/>
                </a:solidFill>
                <a:latin typeface="Courier New" pitchFamily="49" charset="0"/>
              </a:rPr>
              <a:t>float</a:t>
            </a:r>
            <a:r>
              <a:rPr lang="en-US" altLang="en-US" b="1" dirty="0" smtClean="0">
                <a:solidFill>
                  <a:srgbClr val="034CA1"/>
                </a:solidFill>
                <a:latin typeface="Courier New" pitchFamily="49" charset="0"/>
                <a:sym typeface="Symbol" pitchFamily="18" charset="2"/>
              </a:rPr>
              <a:t></a:t>
            </a:r>
            <a:r>
              <a:rPr lang="en-US" altLang="en-US" b="1" dirty="0" smtClean="0">
                <a:solidFill>
                  <a:srgbClr val="034CA1"/>
                </a:solidFill>
                <a:latin typeface="Courier New" pitchFamily="49" charset="0"/>
              </a:rPr>
              <a:t>double</a:t>
            </a:r>
            <a:endParaRPr lang="en-US" altLang="en-US" dirty="0" smtClean="0"/>
          </a:p>
          <a:p>
            <a:pPr eaLnBrk="1" hangingPunct="1">
              <a:defRPr/>
            </a:pPr>
            <a:r>
              <a:rPr lang="en-US" altLang="en-US" sz="2000" dirty="0" smtClean="0"/>
              <a:t>Note: + is also used as a concatenation operator to join a string and another string or a string and another value:</a:t>
            </a:r>
            <a:r>
              <a:rPr lang="en-US" altLang="en-US" b="1" dirty="0" smtClean="0">
                <a:solidFill>
                  <a:srgbClr val="034CA1"/>
                </a:solidFill>
                <a:latin typeface="Courier New" pitchFamily="49" charset="0"/>
              </a:rPr>
              <a:t> </a:t>
            </a:r>
            <a:endParaRPr lang="en-US" altLang="en-US" sz="2000" dirty="0" smtClean="0"/>
          </a:p>
          <a:p>
            <a:pPr lvl="1" eaLnBrk="1" hangingPunct="1">
              <a:buClr>
                <a:srgbClr val="034CA1"/>
              </a:buClr>
              <a:defRPr/>
            </a:pPr>
            <a:r>
              <a:rPr lang="en-US" sz="1600" dirty="0" smtClean="0">
                <a:solidFill>
                  <a:srgbClr val="034CA1"/>
                </a:solidFill>
              </a:rPr>
              <a:t>"</a:t>
            </a:r>
            <a:r>
              <a:rPr lang="en-US" altLang="en-US" sz="1600" dirty="0" smtClean="0">
                <a:solidFill>
                  <a:srgbClr val="034CA1"/>
                </a:solidFill>
              </a:rPr>
              <a:t>big</a:t>
            </a:r>
            <a:r>
              <a:rPr lang="en-US" sz="1600" dirty="0" smtClean="0">
                <a:solidFill>
                  <a:srgbClr val="034CA1"/>
                </a:solidFill>
              </a:rPr>
              <a:t>"</a:t>
            </a:r>
            <a:r>
              <a:rPr lang="en-US" altLang="en-US" sz="1600" dirty="0" smtClean="0">
                <a:solidFill>
                  <a:srgbClr val="034CA1"/>
                </a:solidFill>
              </a:rPr>
              <a:t> </a:t>
            </a:r>
            <a:r>
              <a:rPr lang="en-US" altLang="en-US" sz="1600" dirty="0" smtClean="0"/>
              <a:t>+ </a:t>
            </a:r>
            <a:r>
              <a:rPr lang="en-US" sz="1600" dirty="0" smtClean="0">
                <a:solidFill>
                  <a:srgbClr val="034CA1"/>
                </a:solidFill>
              </a:rPr>
              <a:t>"</a:t>
            </a:r>
            <a:r>
              <a:rPr lang="en-US" altLang="en-US" sz="1600" dirty="0" smtClean="0">
                <a:solidFill>
                  <a:srgbClr val="034CA1"/>
                </a:solidFill>
              </a:rPr>
              <a:t>Apple</a:t>
            </a:r>
            <a:r>
              <a:rPr lang="en-US" sz="1600" dirty="0" smtClean="0">
                <a:solidFill>
                  <a:srgbClr val="034CA1"/>
                </a:solidFill>
              </a:rPr>
              <a:t>"</a:t>
            </a:r>
            <a:r>
              <a:rPr lang="en-US" altLang="en-US" sz="1600" dirty="0" smtClean="0">
                <a:solidFill>
                  <a:srgbClr val="034CA1"/>
                </a:solidFill>
              </a:rPr>
              <a:t>  </a:t>
            </a:r>
            <a:r>
              <a:rPr lang="en-US" altLang="en-US" sz="1600" dirty="0" smtClean="0"/>
              <a:t>results in </a:t>
            </a:r>
            <a:r>
              <a:rPr lang="en-US" sz="1600" dirty="0" smtClean="0">
                <a:solidFill>
                  <a:srgbClr val="034CA1"/>
                </a:solidFill>
              </a:rPr>
              <a:t>"</a:t>
            </a:r>
            <a:r>
              <a:rPr lang="en-US" altLang="en-US" sz="1600" dirty="0" smtClean="0">
                <a:solidFill>
                  <a:srgbClr val="034CA1"/>
                </a:solidFill>
              </a:rPr>
              <a:t>bigApple</a:t>
            </a:r>
            <a:r>
              <a:rPr lang="en-US" sz="1600" dirty="0" smtClean="0">
                <a:solidFill>
                  <a:srgbClr val="034CA1"/>
                </a:solidFill>
              </a:rPr>
              <a:t>"</a:t>
            </a:r>
            <a:endParaRPr lang="en-US" altLang="en-US" sz="1600" dirty="0" smtClean="0">
              <a:solidFill>
                <a:srgbClr val="034CA1"/>
              </a:solidFill>
            </a:endParaRPr>
          </a:p>
          <a:p>
            <a:pPr lvl="1" eaLnBrk="1" hangingPunct="1">
              <a:buClr>
                <a:srgbClr val="034CA1"/>
              </a:buClr>
              <a:defRPr/>
            </a:pPr>
            <a:r>
              <a:rPr lang="en-US" sz="1600" dirty="0" smtClean="0">
                <a:solidFill>
                  <a:srgbClr val="034CA1"/>
                </a:solidFill>
              </a:rPr>
              <a:t>"</a:t>
            </a:r>
            <a:r>
              <a:rPr lang="en-US" altLang="en-US" sz="1600" dirty="0" smtClean="0">
                <a:solidFill>
                  <a:srgbClr val="034CA1"/>
                </a:solidFill>
              </a:rPr>
              <a:t>The result is </a:t>
            </a:r>
            <a:r>
              <a:rPr lang="en-US" sz="1600" dirty="0" smtClean="0">
                <a:solidFill>
                  <a:srgbClr val="034CA1"/>
                </a:solidFill>
              </a:rPr>
              <a:t>"</a:t>
            </a:r>
            <a:r>
              <a:rPr lang="en-US" altLang="en-US" sz="1600" dirty="0" smtClean="0">
                <a:solidFill>
                  <a:srgbClr val="034CA1"/>
                </a:solidFill>
              </a:rPr>
              <a:t> </a:t>
            </a:r>
            <a:r>
              <a:rPr lang="en-US" altLang="en-US" sz="1600" dirty="0" smtClean="0"/>
              <a:t>+ </a:t>
            </a:r>
            <a:r>
              <a:rPr lang="en-US" altLang="en-US" sz="1600" dirty="0" smtClean="0">
                <a:solidFill>
                  <a:srgbClr val="034CA1"/>
                </a:solidFill>
              </a:rPr>
              <a:t>45</a:t>
            </a:r>
            <a:r>
              <a:rPr lang="en-US" altLang="en-US" sz="1600" dirty="0" smtClean="0"/>
              <a:t> results in </a:t>
            </a:r>
            <a:r>
              <a:rPr lang="en-US" sz="1600" dirty="0" smtClean="0">
                <a:solidFill>
                  <a:srgbClr val="034CA1"/>
                </a:solidFill>
              </a:rPr>
              <a:t>"</a:t>
            </a:r>
            <a:r>
              <a:rPr lang="en-US" altLang="en-US" sz="1600" dirty="0" smtClean="0">
                <a:solidFill>
                  <a:srgbClr val="034CA1"/>
                </a:solidFill>
              </a:rPr>
              <a:t>The result is 45</a:t>
            </a:r>
            <a:r>
              <a:rPr lang="en-US" sz="1600" dirty="0" smtClean="0">
                <a:solidFill>
                  <a:srgbClr val="034CA1"/>
                </a:solidFill>
              </a:rPr>
              <a:t>"</a:t>
            </a:r>
            <a:endParaRPr lang="en-US" altLang="en-US" sz="1600" dirty="0" smtClean="0">
              <a:solidFill>
                <a:srgbClr val="034CA1"/>
              </a:solidFill>
            </a:endParaRPr>
          </a:p>
          <a:p>
            <a:pPr lvl="1" eaLnBrk="1" hangingPunct="1">
              <a:buClr>
                <a:srgbClr val="034CA1"/>
              </a:buClr>
              <a:buFont typeface="Wingdings" panose="05000000000000000000" pitchFamily="2" charset="2"/>
              <a:buNone/>
              <a:defRPr/>
            </a:pPr>
            <a:endParaRPr lang="en-US" altLang="en-US" sz="1200" b="1" dirty="0" smtClean="0">
              <a:latin typeface="Courier New" pitchFamily="49" charset="0"/>
            </a:endParaRPr>
          </a:p>
        </p:txBody>
      </p:sp>
    </p:spTree>
  </p:cSld>
  <p:clrMapOvr>
    <a:masterClrMapping/>
  </p:clrMapOvr>
  <p:transition spd="med">
    <p:wipe dir="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23558">
                                            <p:txEl>
                                              <p:pRg st="0" end="0"/>
                                            </p:txEl>
                                          </p:spTgt>
                                        </p:tgtEl>
                                        <p:attrNameLst>
                                          <p:attrName>style.visibility</p:attrName>
                                        </p:attrNameLst>
                                      </p:cBhvr>
                                      <p:to>
                                        <p:strVal val="visible"/>
                                      </p:to>
                                    </p:set>
                                    <p:animEffect transition="in" filter="slide(fromBottom)">
                                      <p:cBhvr>
                                        <p:cTn id="7" dur="1000"/>
                                        <p:tgtEl>
                                          <p:spTgt spid="23558">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2" presetClass="entr" presetSubtype="4" fill="hold" grpId="0" nodeType="clickEffect">
                                  <p:stCondLst>
                                    <p:cond delay="0"/>
                                  </p:stCondLst>
                                  <p:childTnLst>
                                    <p:set>
                                      <p:cBhvr>
                                        <p:cTn id="11" dur="1" fill="hold">
                                          <p:stCondLst>
                                            <p:cond delay="0"/>
                                          </p:stCondLst>
                                        </p:cTn>
                                        <p:tgtEl>
                                          <p:spTgt spid="23558">
                                            <p:txEl>
                                              <p:pRg st="1" end="1"/>
                                            </p:txEl>
                                          </p:spTgt>
                                        </p:tgtEl>
                                        <p:attrNameLst>
                                          <p:attrName>style.visibility</p:attrName>
                                        </p:attrNameLst>
                                      </p:cBhvr>
                                      <p:to>
                                        <p:strVal val="visible"/>
                                      </p:to>
                                    </p:set>
                                    <p:animEffect transition="in" filter="slide(fromBottom)">
                                      <p:cBhvr>
                                        <p:cTn id="12" dur="1000"/>
                                        <p:tgtEl>
                                          <p:spTgt spid="23558">
                                            <p:txEl>
                                              <p:pRg st="1" end="1"/>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2" presetClass="entr" presetSubtype="4" fill="hold" grpId="0" nodeType="clickEffect">
                                  <p:stCondLst>
                                    <p:cond delay="0"/>
                                  </p:stCondLst>
                                  <p:childTnLst>
                                    <p:set>
                                      <p:cBhvr>
                                        <p:cTn id="16" dur="1" fill="hold">
                                          <p:stCondLst>
                                            <p:cond delay="0"/>
                                          </p:stCondLst>
                                        </p:cTn>
                                        <p:tgtEl>
                                          <p:spTgt spid="23558">
                                            <p:txEl>
                                              <p:pRg st="2" end="2"/>
                                            </p:txEl>
                                          </p:spTgt>
                                        </p:tgtEl>
                                        <p:attrNameLst>
                                          <p:attrName>style.visibility</p:attrName>
                                        </p:attrNameLst>
                                      </p:cBhvr>
                                      <p:to>
                                        <p:strVal val="visible"/>
                                      </p:to>
                                    </p:set>
                                    <p:animEffect transition="in" filter="slide(fromBottom)">
                                      <p:cBhvr>
                                        <p:cTn id="17" dur="1000"/>
                                        <p:tgtEl>
                                          <p:spTgt spid="23558">
                                            <p:txEl>
                                              <p:pRg st="2" end="2"/>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12" presetClass="entr" presetSubtype="4" fill="hold" grpId="0" nodeType="clickEffect">
                                  <p:stCondLst>
                                    <p:cond delay="0"/>
                                  </p:stCondLst>
                                  <p:childTnLst>
                                    <p:set>
                                      <p:cBhvr>
                                        <p:cTn id="21" dur="1" fill="hold">
                                          <p:stCondLst>
                                            <p:cond delay="0"/>
                                          </p:stCondLst>
                                        </p:cTn>
                                        <p:tgtEl>
                                          <p:spTgt spid="23558">
                                            <p:txEl>
                                              <p:pRg st="4" end="4"/>
                                            </p:txEl>
                                          </p:spTgt>
                                        </p:tgtEl>
                                        <p:attrNameLst>
                                          <p:attrName>style.visibility</p:attrName>
                                        </p:attrNameLst>
                                      </p:cBhvr>
                                      <p:to>
                                        <p:strVal val="visible"/>
                                      </p:to>
                                    </p:set>
                                    <p:animEffect transition="in" filter="slide(fromBottom)">
                                      <p:cBhvr>
                                        <p:cTn id="22" dur="1000"/>
                                        <p:tgtEl>
                                          <p:spTgt spid="23558">
                                            <p:txEl>
                                              <p:pRg st="4" end="4"/>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12" presetClass="entr" presetSubtype="4" fill="hold" grpId="0" nodeType="clickEffect">
                                  <p:stCondLst>
                                    <p:cond delay="0"/>
                                  </p:stCondLst>
                                  <p:childTnLst>
                                    <p:set>
                                      <p:cBhvr>
                                        <p:cTn id="26" dur="1" fill="hold">
                                          <p:stCondLst>
                                            <p:cond delay="0"/>
                                          </p:stCondLst>
                                        </p:cTn>
                                        <p:tgtEl>
                                          <p:spTgt spid="23558">
                                            <p:txEl>
                                              <p:pRg st="5" end="5"/>
                                            </p:txEl>
                                          </p:spTgt>
                                        </p:tgtEl>
                                        <p:attrNameLst>
                                          <p:attrName>style.visibility</p:attrName>
                                        </p:attrNameLst>
                                      </p:cBhvr>
                                      <p:to>
                                        <p:strVal val="visible"/>
                                      </p:to>
                                    </p:set>
                                    <p:animEffect transition="in" filter="slide(fromBottom)">
                                      <p:cBhvr>
                                        <p:cTn id="27" dur="1000"/>
                                        <p:tgtEl>
                                          <p:spTgt spid="23558">
                                            <p:txEl>
                                              <p:pRg st="5" end="5"/>
                                            </p:txEl>
                                          </p:spTgt>
                                        </p:tgtEl>
                                      </p:cBhvr>
                                    </p:animEffect>
                                  </p:childTnLst>
                                </p:cTn>
                              </p:par>
                              <p:par>
                                <p:cTn id="28" presetID="12" presetClass="entr" presetSubtype="4" fill="hold" grpId="0" nodeType="withEffect">
                                  <p:stCondLst>
                                    <p:cond delay="0"/>
                                  </p:stCondLst>
                                  <p:childTnLst>
                                    <p:set>
                                      <p:cBhvr>
                                        <p:cTn id="29" dur="1" fill="hold">
                                          <p:stCondLst>
                                            <p:cond delay="0"/>
                                          </p:stCondLst>
                                        </p:cTn>
                                        <p:tgtEl>
                                          <p:spTgt spid="23558">
                                            <p:txEl>
                                              <p:pRg st="6" end="6"/>
                                            </p:txEl>
                                          </p:spTgt>
                                        </p:tgtEl>
                                        <p:attrNameLst>
                                          <p:attrName>style.visibility</p:attrName>
                                        </p:attrNameLst>
                                      </p:cBhvr>
                                      <p:to>
                                        <p:strVal val="visible"/>
                                      </p:to>
                                    </p:set>
                                    <p:animEffect transition="in" filter="slide(fromBottom)">
                                      <p:cBhvr>
                                        <p:cTn id="30" dur="1000"/>
                                        <p:tgtEl>
                                          <p:spTgt spid="23558">
                                            <p:txEl>
                                              <p:pRg st="6" end="6"/>
                                            </p:txEl>
                                          </p:spTgt>
                                        </p:tgtEl>
                                      </p:cBhvr>
                                    </p:animEffect>
                                  </p:childTnLst>
                                </p:cTn>
                              </p:par>
                              <p:par>
                                <p:cTn id="31" presetID="12" presetClass="entr" presetSubtype="4" fill="hold" grpId="0" nodeType="withEffect">
                                  <p:stCondLst>
                                    <p:cond delay="0"/>
                                  </p:stCondLst>
                                  <p:childTnLst>
                                    <p:set>
                                      <p:cBhvr>
                                        <p:cTn id="32" dur="1" fill="hold">
                                          <p:stCondLst>
                                            <p:cond delay="0"/>
                                          </p:stCondLst>
                                        </p:cTn>
                                        <p:tgtEl>
                                          <p:spTgt spid="23558">
                                            <p:txEl>
                                              <p:pRg st="7" end="7"/>
                                            </p:txEl>
                                          </p:spTgt>
                                        </p:tgtEl>
                                        <p:attrNameLst>
                                          <p:attrName>style.visibility</p:attrName>
                                        </p:attrNameLst>
                                      </p:cBhvr>
                                      <p:to>
                                        <p:strVal val="visible"/>
                                      </p:to>
                                    </p:set>
                                    <p:animEffect transition="in" filter="slide(fromBottom)">
                                      <p:cBhvr>
                                        <p:cTn id="33" dur="1000"/>
                                        <p:tgtEl>
                                          <p:spTgt spid="23558">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558" grpId="0"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Date Placeholder 3"/>
          <p:cNvSpPr>
            <a:spLocks noGrp="1"/>
          </p:cNvSpPr>
          <p:nvPr>
            <p:ph type="dt" sz="quarter" idx="4294967295"/>
          </p:nvPr>
        </p:nvSpPr>
        <p:spPr bwMode="auto">
          <a:xfrm>
            <a:off x="152400" y="6324600"/>
            <a:ext cx="1905000" cy="5334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spcBef>
                <a:spcPct val="20000"/>
              </a:spcBef>
              <a:buClr>
                <a:srgbClr val="009900"/>
              </a:buClr>
              <a:buSzPct val="60000"/>
              <a:buFont typeface="Wingdings" panose="05000000000000000000" pitchFamily="2" charset="2"/>
              <a:buChar char="n"/>
              <a:defRPr sz="2400">
                <a:solidFill>
                  <a:schemeClr val="tx1"/>
                </a:solidFill>
                <a:latin typeface="Tahoma" panose="020B0604030504040204" pitchFamily="34" charset="0"/>
                <a:cs typeface="Arial" panose="020B0604020202020204" pitchFamily="34" charset="0"/>
              </a:defRPr>
            </a:lvl1pPr>
            <a:lvl2pPr marL="742950" indent="-28575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cs typeface="Arial" panose="020B0604020202020204" pitchFamily="34" charset="0"/>
              </a:defRPr>
            </a:lvl2pPr>
            <a:lvl3pPr marL="1143000" indent="-228600">
              <a:spcBef>
                <a:spcPct val="20000"/>
              </a:spcBef>
              <a:buClr>
                <a:schemeClr val="tx1"/>
              </a:buClr>
              <a:buSzPct val="50000"/>
              <a:buFont typeface="Wingdings" panose="05000000000000000000" pitchFamily="2" charset="2"/>
              <a:buChar char="n"/>
              <a:defRPr sz="1600">
                <a:solidFill>
                  <a:schemeClr val="tx1"/>
                </a:solidFill>
                <a:latin typeface="Tahoma" panose="020B0604030504040204" pitchFamily="34" charset="0"/>
                <a:cs typeface="Arial" panose="020B0604020202020204" pitchFamily="34" charset="0"/>
              </a:defRPr>
            </a:lvl3pPr>
            <a:lvl4pPr marL="1600200" indent="-228600">
              <a:spcBef>
                <a:spcPct val="20000"/>
              </a:spcBef>
              <a:buClr>
                <a:schemeClr val="tx1"/>
              </a:buClr>
              <a:buSzPct val="55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4pPr>
            <a:lvl5pPr marL="2057400" indent="-228600">
              <a:spcBef>
                <a:spcPct val="20000"/>
              </a:spcBef>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9pPr>
          </a:lstStyle>
          <a:p>
            <a:pPr eaLnBrk="1" hangingPunct="1">
              <a:spcBef>
                <a:spcPct val="0"/>
              </a:spcBef>
              <a:buClrTx/>
              <a:buSzTx/>
              <a:buFontTx/>
              <a:buNone/>
            </a:pPr>
            <a:fld id="{D6B149B3-0D4F-452B-80A0-95325DA1905C}" type="datetime4">
              <a:rPr lang="en-US" altLang="en-US" sz="1200"/>
              <a:pPr eaLnBrk="1" hangingPunct="1">
                <a:spcBef>
                  <a:spcPct val="0"/>
                </a:spcBef>
                <a:buClrTx/>
                <a:buSzTx/>
                <a:buFontTx/>
                <a:buNone/>
              </a:pPr>
              <a:t>July 23, 2018</a:t>
            </a:fld>
            <a:endParaRPr lang="en-US" altLang="en-US" sz="1200"/>
          </a:p>
        </p:txBody>
      </p:sp>
      <p:sp>
        <p:nvSpPr>
          <p:cNvPr id="30723" name="Footer Placeholder 4"/>
          <p:cNvSpPr>
            <a:spLocks noGrp="1"/>
          </p:cNvSpPr>
          <p:nvPr>
            <p:ph type="ftr" sz="quarter" idx="4294967295"/>
          </p:nvPr>
        </p:nvSpPr>
        <p:spPr bwMode="auto">
          <a:xfrm>
            <a:off x="3200400" y="6324600"/>
            <a:ext cx="2895600" cy="5334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spcBef>
                <a:spcPct val="20000"/>
              </a:spcBef>
              <a:buClr>
                <a:srgbClr val="009900"/>
              </a:buClr>
              <a:buSzPct val="60000"/>
              <a:buFont typeface="Wingdings" panose="05000000000000000000" pitchFamily="2" charset="2"/>
              <a:buChar char="n"/>
              <a:defRPr sz="2400">
                <a:solidFill>
                  <a:schemeClr val="tx1"/>
                </a:solidFill>
                <a:latin typeface="Tahoma" panose="020B0604030504040204" pitchFamily="34" charset="0"/>
                <a:cs typeface="Arial" panose="020B0604020202020204" pitchFamily="34" charset="0"/>
              </a:defRPr>
            </a:lvl1pPr>
            <a:lvl2pPr marL="742950" indent="-28575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cs typeface="Arial" panose="020B0604020202020204" pitchFamily="34" charset="0"/>
              </a:defRPr>
            </a:lvl2pPr>
            <a:lvl3pPr marL="1143000" indent="-228600">
              <a:spcBef>
                <a:spcPct val="20000"/>
              </a:spcBef>
              <a:buClr>
                <a:schemeClr val="tx1"/>
              </a:buClr>
              <a:buSzPct val="50000"/>
              <a:buFont typeface="Wingdings" panose="05000000000000000000" pitchFamily="2" charset="2"/>
              <a:buChar char="n"/>
              <a:defRPr sz="1600">
                <a:solidFill>
                  <a:schemeClr val="tx1"/>
                </a:solidFill>
                <a:latin typeface="Tahoma" panose="020B0604030504040204" pitchFamily="34" charset="0"/>
                <a:cs typeface="Arial" panose="020B0604020202020204" pitchFamily="34" charset="0"/>
              </a:defRPr>
            </a:lvl3pPr>
            <a:lvl4pPr marL="1600200" indent="-228600">
              <a:spcBef>
                <a:spcPct val="20000"/>
              </a:spcBef>
              <a:buClr>
                <a:schemeClr val="tx1"/>
              </a:buClr>
              <a:buSzPct val="55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4pPr>
            <a:lvl5pPr marL="2057400" indent="-228600">
              <a:spcBef>
                <a:spcPct val="20000"/>
              </a:spcBef>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9pPr>
          </a:lstStyle>
          <a:p>
            <a:pPr algn="ctr" eaLnBrk="1" hangingPunct="1">
              <a:spcBef>
                <a:spcPct val="0"/>
              </a:spcBef>
              <a:buClrTx/>
              <a:buSzTx/>
              <a:buFontTx/>
              <a:buNone/>
            </a:pPr>
            <a:r>
              <a:rPr lang="en-US" altLang="en-US" sz="1200"/>
              <a:t>ICS102: Expressions &amp; Assignment</a:t>
            </a:r>
          </a:p>
        </p:txBody>
      </p:sp>
      <p:sp>
        <p:nvSpPr>
          <p:cNvPr id="30724" name="Slide Number Placeholder 5"/>
          <p:cNvSpPr>
            <a:spLocks noGrp="1"/>
          </p:cNvSpPr>
          <p:nvPr>
            <p:ph type="sldNum" sz="quarter" idx="4294967295"/>
          </p:nvPr>
        </p:nvSpPr>
        <p:spPr bwMode="auto">
          <a:xfrm>
            <a:off x="7239000" y="6400800"/>
            <a:ext cx="1905000" cy="4572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spcBef>
                <a:spcPct val="20000"/>
              </a:spcBef>
              <a:buClr>
                <a:srgbClr val="009900"/>
              </a:buClr>
              <a:buSzPct val="60000"/>
              <a:buFont typeface="Wingdings" panose="05000000000000000000" pitchFamily="2" charset="2"/>
              <a:buChar char="n"/>
              <a:defRPr sz="2400">
                <a:solidFill>
                  <a:schemeClr val="tx1"/>
                </a:solidFill>
                <a:latin typeface="Tahoma" panose="020B0604030504040204" pitchFamily="34" charset="0"/>
                <a:cs typeface="Arial" panose="020B0604020202020204" pitchFamily="34" charset="0"/>
              </a:defRPr>
            </a:lvl1pPr>
            <a:lvl2pPr marL="742950" indent="-28575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cs typeface="Arial" panose="020B0604020202020204" pitchFamily="34" charset="0"/>
              </a:defRPr>
            </a:lvl2pPr>
            <a:lvl3pPr marL="1143000" indent="-228600">
              <a:spcBef>
                <a:spcPct val="20000"/>
              </a:spcBef>
              <a:buClr>
                <a:schemeClr val="tx1"/>
              </a:buClr>
              <a:buSzPct val="50000"/>
              <a:buFont typeface="Wingdings" panose="05000000000000000000" pitchFamily="2" charset="2"/>
              <a:buChar char="n"/>
              <a:defRPr sz="1600">
                <a:solidFill>
                  <a:schemeClr val="tx1"/>
                </a:solidFill>
                <a:latin typeface="Tahoma" panose="020B0604030504040204" pitchFamily="34" charset="0"/>
                <a:cs typeface="Arial" panose="020B0604020202020204" pitchFamily="34" charset="0"/>
              </a:defRPr>
            </a:lvl3pPr>
            <a:lvl4pPr marL="1600200" indent="-228600">
              <a:spcBef>
                <a:spcPct val="20000"/>
              </a:spcBef>
              <a:buClr>
                <a:schemeClr val="tx1"/>
              </a:buClr>
              <a:buSzPct val="55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4pPr>
            <a:lvl5pPr marL="2057400" indent="-228600">
              <a:spcBef>
                <a:spcPct val="20000"/>
              </a:spcBef>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9pPr>
          </a:lstStyle>
          <a:p>
            <a:pPr algn="r" eaLnBrk="1" hangingPunct="1">
              <a:spcBef>
                <a:spcPct val="0"/>
              </a:spcBef>
              <a:buClrTx/>
              <a:buSzTx/>
              <a:buFontTx/>
              <a:buNone/>
            </a:pPr>
            <a:fld id="{C99AE892-F521-4ADE-85E2-CB65342CE3E7}" type="slidenum">
              <a:rPr lang="ar-SA" altLang="en-US" sz="1200"/>
              <a:pPr algn="r" eaLnBrk="1" hangingPunct="1">
                <a:spcBef>
                  <a:spcPct val="0"/>
                </a:spcBef>
                <a:buClrTx/>
                <a:buSzTx/>
                <a:buFontTx/>
                <a:buNone/>
              </a:pPr>
              <a:t>21</a:t>
            </a:fld>
            <a:endParaRPr lang="en-US" altLang="en-US" sz="1200"/>
          </a:p>
        </p:txBody>
      </p:sp>
      <p:sp>
        <p:nvSpPr>
          <p:cNvPr id="30725" name="Rectangle 2"/>
          <p:cNvSpPr>
            <a:spLocks noGrp="1" noChangeArrowheads="1"/>
          </p:cNvSpPr>
          <p:nvPr>
            <p:ph type="title" idx="4294967295"/>
          </p:nvPr>
        </p:nvSpPr>
        <p:spPr/>
        <p:txBody>
          <a:bodyPr/>
          <a:lstStyle/>
          <a:p>
            <a:pPr eaLnBrk="1" hangingPunct="1"/>
            <a:r>
              <a:rPr lang="en-US" altLang="en-US" smtClean="0"/>
              <a:t>Integer and Floating-Point Division</a:t>
            </a:r>
          </a:p>
        </p:txBody>
      </p:sp>
      <p:sp>
        <p:nvSpPr>
          <p:cNvPr id="29702" name="Rectangle 3"/>
          <p:cNvSpPr>
            <a:spLocks noGrp="1" noChangeArrowheads="1"/>
          </p:cNvSpPr>
          <p:nvPr>
            <p:ph type="body" idx="4294967295"/>
          </p:nvPr>
        </p:nvSpPr>
        <p:spPr>
          <a:xfrm>
            <a:off x="914400" y="1371600"/>
            <a:ext cx="6858000" cy="4495800"/>
          </a:xfrm>
        </p:spPr>
        <p:txBody>
          <a:bodyPr/>
          <a:lstStyle/>
          <a:p>
            <a:pPr eaLnBrk="1" hangingPunct="1">
              <a:lnSpc>
                <a:spcPct val="90000"/>
              </a:lnSpc>
            </a:pPr>
            <a:r>
              <a:rPr lang="en-US" altLang="en-US" sz="2000" smtClean="0"/>
              <a:t>When one or both operands are a floating-point type, division results in a floating-point type</a:t>
            </a:r>
          </a:p>
          <a:p>
            <a:pPr eaLnBrk="1" hangingPunct="1">
              <a:lnSpc>
                <a:spcPct val="90000"/>
              </a:lnSpc>
            </a:pPr>
            <a:endParaRPr lang="en-US" altLang="en-US" sz="1000" smtClean="0"/>
          </a:p>
          <a:p>
            <a:pPr lvl="1" eaLnBrk="1" hangingPunct="1">
              <a:lnSpc>
                <a:spcPct val="90000"/>
              </a:lnSpc>
              <a:buFont typeface="Wingdings" panose="05000000000000000000" pitchFamily="2" charset="2"/>
              <a:buNone/>
            </a:pPr>
            <a:r>
              <a:rPr lang="en-US" altLang="en-US" b="1" smtClean="0">
                <a:solidFill>
                  <a:srgbClr val="034CA1"/>
                </a:solidFill>
                <a:latin typeface="Courier New" panose="02070309020205020404" pitchFamily="49" charset="0"/>
              </a:rPr>
              <a:t>15.0/2</a:t>
            </a:r>
            <a:r>
              <a:rPr lang="en-US" altLang="en-US" smtClean="0">
                <a:solidFill>
                  <a:srgbClr val="034CA1"/>
                </a:solidFill>
                <a:latin typeface="Courier New" panose="02070309020205020404" pitchFamily="49" charset="0"/>
              </a:rPr>
              <a:t> </a:t>
            </a:r>
            <a:r>
              <a:rPr lang="en-US" altLang="en-US" smtClean="0"/>
              <a:t>evaluates to</a:t>
            </a:r>
            <a:r>
              <a:rPr lang="en-US" altLang="en-US" smtClean="0">
                <a:solidFill>
                  <a:srgbClr val="034CA1"/>
                </a:solidFill>
                <a:latin typeface="Courier New" panose="02070309020205020404" pitchFamily="49" charset="0"/>
              </a:rPr>
              <a:t> </a:t>
            </a:r>
            <a:r>
              <a:rPr lang="en-US" altLang="en-US" b="1" smtClean="0">
                <a:solidFill>
                  <a:srgbClr val="034CA1"/>
                </a:solidFill>
                <a:latin typeface="Courier New" panose="02070309020205020404" pitchFamily="49" charset="0"/>
              </a:rPr>
              <a:t>7.5</a:t>
            </a:r>
          </a:p>
          <a:p>
            <a:pPr lvl="1" eaLnBrk="1" hangingPunct="1">
              <a:lnSpc>
                <a:spcPct val="90000"/>
              </a:lnSpc>
              <a:buFont typeface="Wingdings" panose="05000000000000000000" pitchFamily="2" charset="2"/>
              <a:buNone/>
            </a:pPr>
            <a:endParaRPr lang="en-US" altLang="en-US" sz="1000" smtClean="0">
              <a:solidFill>
                <a:srgbClr val="034CA1"/>
              </a:solidFill>
              <a:latin typeface="Courier New" panose="02070309020205020404" pitchFamily="49" charset="0"/>
            </a:endParaRPr>
          </a:p>
          <a:p>
            <a:pPr eaLnBrk="1" hangingPunct="1">
              <a:lnSpc>
                <a:spcPct val="90000"/>
              </a:lnSpc>
            </a:pPr>
            <a:r>
              <a:rPr lang="en-US" altLang="en-US" sz="2000" smtClean="0"/>
              <a:t>When both operands are integer types, division results in an integer type</a:t>
            </a:r>
          </a:p>
          <a:p>
            <a:pPr eaLnBrk="1" hangingPunct="1">
              <a:lnSpc>
                <a:spcPct val="90000"/>
              </a:lnSpc>
            </a:pPr>
            <a:endParaRPr lang="en-US" altLang="en-US" sz="1000" smtClean="0"/>
          </a:p>
          <a:p>
            <a:pPr lvl="1" eaLnBrk="1" hangingPunct="1">
              <a:lnSpc>
                <a:spcPct val="90000"/>
              </a:lnSpc>
            </a:pPr>
            <a:r>
              <a:rPr lang="en-US" altLang="en-US" smtClean="0"/>
              <a:t>Any fractional part is discarded </a:t>
            </a:r>
          </a:p>
          <a:p>
            <a:pPr lvl="1" eaLnBrk="1" hangingPunct="1">
              <a:lnSpc>
                <a:spcPct val="90000"/>
              </a:lnSpc>
            </a:pPr>
            <a:endParaRPr lang="en-US" altLang="en-US" sz="1000" smtClean="0"/>
          </a:p>
          <a:p>
            <a:pPr lvl="1" eaLnBrk="1" hangingPunct="1">
              <a:lnSpc>
                <a:spcPct val="90000"/>
              </a:lnSpc>
            </a:pPr>
            <a:r>
              <a:rPr lang="en-US" altLang="en-US" smtClean="0"/>
              <a:t>The number is not rounded</a:t>
            </a:r>
          </a:p>
          <a:p>
            <a:pPr lvl="1" eaLnBrk="1" hangingPunct="1">
              <a:lnSpc>
                <a:spcPct val="90000"/>
              </a:lnSpc>
            </a:pPr>
            <a:endParaRPr lang="en-US" altLang="en-US" sz="1000" smtClean="0"/>
          </a:p>
          <a:p>
            <a:pPr lvl="2" eaLnBrk="1" hangingPunct="1">
              <a:lnSpc>
                <a:spcPct val="90000"/>
              </a:lnSpc>
              <a:buFont typeface="Wingdings" panose="05000000000000000000" pitchFamily="2" charset="2"/>
              <a:buNone/>
            </a:pPr>
            <a:r>
              <a:rPr lang="en-US" altLang="en-US" sz="2000" b="1" smtClean="0">
                <a:solidFill>
                  <a:srgbClr val="034CA1"/>
                </a:solidFill>
                <a:latin typeface="Courier New" panose="02070309020205020404" pitchFamily="49" charset="0"/>
              </a:rPr>
              <a:t>15/2</a:t>
            </a:r>
            <a:r>
              <a:rPr lang="en-US" altLang="en-US" sz="2000" smtClean="0">
                <a:solidFill>
                  <a:srgbClr val="034CA1"/>
                </a:solidFill>
                <a:latin typeface="Courier New" panose="02070309020205020404" pitchFamily="49" charset="0"/>
              </a:rPr>
              <a:t> </a:t>
            </a:r>
            <a:r>
              <a:rPr lang="en-US" altLang="en-US" sz="2000" smtClean="0"/>
              <a:t>evaluates to</a:t>
            </a:r>
            <a:r>
              <a:rPr lang="en-US" altLang="en-US" sz="2000" smtClean="0">
                <a:solidFill>
                  <a:srgbClr val="034CA1"/>
                </a:solidFill>
                <a:latin typeface="Courier New" panose="02070309020205020404" pitchFamily="49" charset="0"/>
              </a:rPr>
              <a:t> </a:t>
            </a:r>
            <a:r>
              <a:rPr lang="en-US" altLang="en-US" sz="2000" b="1" smtClean="0">
                <a:solidFill>
                  <a:srgbClr val="034CA1"/>
                </a:solidFill>
                <a:latin typeface="Courier New" panose="02070309020205020404" pitchFamily="49" charset="0"/>
              </a:rPr>
              <a:t>7</a:t>
            </a:r>
          </a:p>
          <a:p>
            <a:pPr lvl="2" eaLnBrk="1" hangingPunct="1">
              <a:lnSpc>
                <a:spcPct val="90000"/>
              </a:lnSpc>
              <a:buFont typeface="Wingdings" panose="05000000000000000000" pitchFamily="2" charset="2"/>
              <a:buNone/>
            </a:pPr>
            <a:endParaRPr lang="en-US" altLang="en-US" sz="700" smtClean="0">
              <a:solidFill>
                <a:srgbClr val="034CA1"/>
              </a:solidFill>
              <a:latin typeface="Courier New" panose="02070309020205020404" pitchFamily="49" charset="0"/>
            </a:endParaRPr>
          </a:p>
          <a:p>
            <a:pPr eaLnBrk="1" hangingPunct="1">
              <a:lnSpc>
                <a:spcPct val="90000"/>
              </a:lnSpc>
            </a:pPr>
            <a:r>
              <a:rPr lang="en-US" altLang="en-US" sz="2000" smtClean="0"/>
              <a:t>Be careful to make at least one of the operands a floating-point type if the fractional portion is needed</a:t>
            </a:r>
          </a:p>
        </p:txBody>
      </p:sp>
    </p:spTree>
  </p:cSld>
  <p:clrMapOvr>
    <a:masterClrMapping/>
  </p:clrMapOvr>
  <p:transition spd="med">
    <p:wipe dir="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29702">
                                            <p:txEl>
                                              <p:pRg st="0" end="0"/>
                                            </p:txEl>
                                          </p:spTgt>
                                        </p:tgtEl>
                                        <p:attrNameLst>
                                          <p:attrName>style.visibility</p:attrName>
                                        </p:attrNameLst>
                                      </p:cBhvr>
                                      <p:to>
                                        <p:strVal val="visible"/>
                                      </p:to>
                                    </p:set>
                                    <p:animEffect transition="in" filter="slide(fromBottom)">
                                      <p:cBhvr>
                                        <p:cTn id="7" dur="1000"/>
                                        <p:tgtEl>
                                          <p:spTgt spid="29702">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2" presetClass="entr" presetSubtype="4" fill="hold" grpId="0" nodeType="clickEffect">
                                  <p:stCondLst>
                                    <p:cond delay="0"/>
                                  </p:stCondLst>
                                  <p:childTnLst>
                                    <p:set>
                                      <p:cBhvr>
                                        <p:cTn id="11" dur="1" fill="hold">
                                          <p:stCondLst>
                                            <p:cond delay="0"/>
                                          </p:stCondLst>
                                        </p:cTn>
                                        <p:tgtEl>
                                          <p:spTgt spid="29702">
                                            <p:txEl>
                                              <p:pRg st="2" end="2"/>
                                            </p:txEl>
                                          </p:spTgt>
                                        </p:tgtEl>
                                        <p:attrNameLst>
                                          <p:attrName>style.visibility</p:attrName>
                                        </p:attrNameLst>
                                      </p:cBhvr>
                                      <p:to>
                                        <p:strVal val="visible"/>
                                      </p:to>
                                    </p:set>
                                    <p:animEffect transition="in" filter="slide(fromBottom)">
                                      <p:cBhvr>
                                        <p:cTn id="12" dur="1000"/>
                                        <p:tgtEl>
                                          <p:spTgt spid="29702">
                                            <p:txEl>
                                              <p:pRg st="2" end="2"/>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2" presetClass="entr" presetSubtype="4" fill="hold" grpId="0" nodeType="clickEffect">
                                  <p:stCondLst>
                                    <p:cond delay="0"/>
                                  </p:stCondLst>
                                  <p:childTnLst>
                                    <p:set>
                                      <p:cBhvr>
                                        <p:cTn id="16" dur="1" fill="hold">
                                          <p:stCondLst>
                                            <p:cond delay="0"/>
                                          </p:stCondLst>
                                        </p:cTn>
                                        <p:tgtEl>
                                          <p:spTgt spid="29702">
                                            <p:txEl>
                                              <p:pRg st="4" end="4"/>
                                            </p:txEl>
                                          </p:spTgt>
                                        </p:tgtEl>
                                        <p:attrNameLst>
                                          <p:attrName>style.visibility</p:attrName>
                                        </p:attrNameLst>
                                      </p:cBhvr>
                                      <p:to>
                                        <p:strVal val="visible"/>
                                      </p:to>
                                    </p:set>
                                    <p:animEffect transition="in" filter="slide(fromBottom)">
                                      <p:cBhvr>
                                        <p:cTn id="17" dur="1000"/>
                                        <p:tgtEl>
                                          <p:spTgt spid="29702">
                                            <p:txEl>
                                              <p:pRg st="4" end="4"/>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12" presetClass="entr" presetSubtype="4" fill="hold" grpId="0" nodeType="clickEffect">
                                  <p:stCondLst>
                                    <p:cond delay="0"/>
                                  </p:stCondLst>
                                  <p:childTnLst>
                                    <p:set>
                                      <p:cBhvr>
                                        <p:cTn id="21" dur="1" fill="hold">
                                          <p:stCondLst>
                                            <p:cond delay="0"/>
                                          </p:stCondLst>
                                        </p:cTn>
                                        <p:tgtEl>
                                          <p:spTgt spid="29702">
                                            <p:txEl>
                                              <p:pRg st="6" end="6"/>
                                            </p:txEl>
                                          </p:spTgt>
                                        </p:tgtEl>
                                        <p:attrNameLst>
                                          <p:attrName>style.visibility</p:attrName>
                                        </p:attrNameLst>
                                      </p:cBhvr>
                                      <p:to>
                                        <p:strVal val="visible"/>
                                      </p:to>
                                    </p:set>
                                    <p:animEffect transition="in" filter="slide(fromBottom)">
                                      <p:cBhvr>
                                        <p:cTn id="22" dur="1000"/>
                                        <p:tgtEl>
                                          <p:spTgt spid="29702">
                                            <p:txEl>
                                              <p:pRg st="6" end="6"/>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12" presetClass="entr" presetSubtype="4" fill="hold" grpId="0" nodeType="clickEffect">
                                  <p:stCondLst>
                                    <p:cond delay="0"/>
                                  </p:stCondLst>
                                  <p:childTnLst>
                                    <p:set>
                                      <p:cBhvr>
                                        <p:cTn id="26" dur="1" fill="hold">
                                          <p:stCondLst>
                                            <p:cond delay="0"/>
                                          </p:stCondLst>
                                        </p:cTn>
                                        <p:tgtEl>
                                          <p:spTgt spid="29702">
                                            <p:txEl>
                                              <p:pRg st="8" end="8"/>
                                            </p:txEl>
                                          </p:spTgt>
                                        </p:tgtEl>
                                        <p:attrNameLst>
                                          <p:attrName>style.visibility</p:attrName>
                                        </p:attrNameLst>
                                      </p:cBhvr>
                                      <p:to>
                                        <p:strVal val="visible"/>
                                      </p:to>
                                    </p:set>
                                    <p:animEffect transition="in" filter="slide(fromBottom)">
                                      <p:cBhvr>
                                        <p:cTn id="27" dur="1000"/>
                                        <p:tgtEl>
                                          <p:spTgt spid="29702">
                                            <p:txEl>
                                              <p:pRg st="8" end="8"/>
                                            </p:txEl>
                                          </p:spTgt>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12" presetClass="entr" presetSubtype="4" fill="hold" grpId="0" nodeType="clickEffect">
                                  <p:stCondLst>
                                    <p:cond delay="0"/>
                                  </p:stCondLst>
                                  <p:childTnLst>
                                    <p:set>
                                      <p:cBhvr>
                                        <p:cTn id="31" dur="1" fill="hold">
                                          <p:stCondLst>
                                            <p:cond delay="0"/>
                                          </p:stCondLst>
                                        </p:cTn>
                                        <p:tgtEl>
                                          <p:spTgt spid="29702">
                                            <p:txEl>
                                              <p:pRg st="10" end="10"/>
                                            </p:txEl>
                                          </p:spTgt>
                                        </p:tgtEl>
                                        <p:attrNameLst>
                                          <p:attrName>style.visibility</p:attrName>
                                        </p:attrNameLst>
                                      </p:cBhvr>
                                      <p:to>
                                        <p:strVal val="visible"/>
                                      </p:to>
                                    </p:set>
                                    <p:animEffect transition="in" filter="slide(fromBottom)">
                                      <p:cBhvr>
                                        <p:cTn id="32" dur="1000"/>
                                        <p:tgtEl>
                                          <p:spTgt spid="29702">
                                            <p:txEl>
                                              <p:pRg st="10" end="10"/>
                                            </p:txEl>
                                          </p:spTgt>
                                        </p:tgtEl>
                                      </p:cBhvr>
                                    </p:animEffect>
                                  </p:childTnLst>
                                </p:cTn>
                              </p:par>
                            </p:childTnLst>
                          </p:cTn>
                        </p:par>
                      </p:childTnLst>
                    </p:cTn>
                  </p:par>
                  <p:par>
                    <p:cTn id="33" fill="hold" nodeType="clickPar">
                      <p:stCondLst>
                        <p:cond delay="indefinite"/>
                      </p:stCondLst>
                      <p:childTnLst>
                        <p:par>
                          <p:cTn id="34" fill="hold" nodeType="withGroup">
                            <p:stCondLst>
                              <p:cond delay="0"/>
                            </p:stCondLst>
                            <p:childTnLst>
                              <p:par>
                                <p:cTn id="35" presetID="12" presetClass="entr" presetSubtype="4" fill="hold" grpId="0" nodeType="clickEffect">
                                  <p:stCondLst>
                                    <p:cond delay="0"/>
                                  </p:stCondLst>
                                  <p:childTnLst>
                                    <p:set>
                                      <p:cBhvr>
                                        <p:cTn id="36" dur="1" fill="hold">
                                          <p:stCondLst>
                                            <p:cond delay="0"/>
                                          </p:stCondLst>
                                        </p:cTn>
                                        <p:tgtEl>
                                          <p:spTgt spid="29702">
                                            <p:txEl>
                                              <p:pRg st="12" end="12"/>
                                            </p:txEl>
                                          </p:spTgt>
                                        </p:tgtEl>
                                        <p:attrNameLst>
                                          <p:attrName>style.visibility</p:attrName>
                                        </p:attrNameLst>
                                      </p:cBhvr>
                                      <p:to>
                                        <p:strVal val="visible"/>
                                      </p:to>
                                    </p:set>
                                    <p:animEffect transition="in" filter="slide(fromBottom)">
                                      <p:cBhvr>
                                        <p:cTn id="37" dur="1000"/>
                                        <p:tgtEl>
                                          <p:spTgt spid="29702">
                                            <p:txEl>
                                              <p:pRg st="12" end="1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702" grpId="0"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Date Placeholder 3"/>
          <p:cNvSpPr>
            <a:spLocks noGrp="1"/>
          </p:cNvSpPr>
          <p:nvPr>
            <p:ph type="dt" sz="quarter" idx="4294967295"/>
          </p:nvPr>
        </p:nvSpPr>
        <p:spPr bwMode="auto">
          <a:xfrm>
            <a:off x="152400" y="6324600"/>
            <a:ext cx="1905000" cy="5334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spcBef>
                <a:spcPct val="20000"/>
              </a:spcBef>
              <a:buClr>
                <a:srgbClr val="009900"/>
              </a:buClr>
              <a:buSzPct val="60000"/>
              <a:buFont typeface="Wingdings" panose="05000000000000000000" pitchFamily="2" charset="2"/>
              <a:buChar char="n"/>
              <a:defRPr sz="2400">
                <a:solidFill>
                  <a:schemeClr val="tx1"/>
                </a:solidFill>
                <a:latin typeface="Tahoma" panose="020B0604030504040204" pitchFamily="34" charset="0"/>
                <a:cs typeface="Arial" panose="020B0604020202020204" pitchFamily="34" charset="0"/>
              </a:defRPr>
            </a:lvl1pPr>
            <a:lvl2pPr marL="742950" indent="-28575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cs typeface="Arial" panose="020B0604020202020204" pitchFamily="34" charset="0"/>
              </a:defRPr>
            </a:lvl2pPr>
            <a:lvl3pPr marL="1143000" indent="-228600">
              <a:spcBef>
                <a:spcPct val="20000"/>
              </a:spcBef>
              <a:buClr>
                <a:schemeClr val="tx1"/>
              </a:buClr>
              <a:buSzPct val="50000"/>
              <a:buFont typeface="Wingdings" panose="05000000000000000000" pitchFamily="2" charset="2"/>
              <a:buChar char="n"/>
              <a:defRPr sz="1600">
                <a:solidFill>
                  <a:schemeClr val="tx1"/>
                </a:solidFill>
                <a:latin typeface="Tahoma" panose="020B0604030504040204" pitchFamily="34" charset="0"/>
                <a:cs typeface="Arial" panose="020B0604020202020204" pitchFamily="34" charset="0"/>
              </a:defRPr>
            </a:lvl3pPr>
            <a:lvl4pPr marL="1600200" indent="-228600">
              <a:spcBef>
                <a:spcPct val="20000"/>
              </a:spcBef>
              <a:buClr>
                <a:schemeClr val="tx1"/>
              </a:buClr>
              <a:buSzPct val="55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4pPr>
            <a:lvl5pPr marL="2057400" indent="-228600">
              <a:spcBef>
                <a:spcPct val="20000"/>
              </a:spcBef>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9pPr>
          </a:lstStyle>
          <a:p>
            <a:pPr eaLnBrk="1" hangingPunct="1">
              <a:spcBef>
                <a:spcPct val="0"/>
              </a:spcBef>
              <a:buClrTx/>
              <a:buSzTx/>
              <a:buFontTx/>
              <a:buNone/>
            </a:pPr>
            <a:fld id="{D2C0977F-BBA0-4951-9E95-5382E9FAB005}" type="datetime4">
              <a:rPr lang="en-US" altLang="en-US" sz="1200"/>
              <a:pPr eaLnBrk="1" hangingPunct="1">
                <a:spcBef>
                  <a:spcPct val="0"/>
                </a:spcBef>
                <a:buClrTx/>
                <a:buSzTx/>
                <a:buFontTx/>
                <a:buNone/>
              </a:pPr>
              <a:t>July 23, 2018</a:t>
            </a:fld>
            <a:endParaRPr lang="en-US" altLang="en-US" sz="1200"/>
          </a:p>
        </p:txBody>
      </p:sp>
      <p:sp>
        <p:nvSpPr>
          <p:cNvPr id="31747" name="Footer Placeholder 4"/>
          <p:cNvSpPr>
            <a:spLocks noGrp="1"/>
          </p:cNvSpPr>
          <p:nvPr>
            <p:ph type="ftr" sz="quarter" idx="4294967295"/>
          </p:nvPr>
        </p:nvSpPr>
        <p:spPr bwMode="auto">
          <a:xfrm>
            <a:off x="3200400" y="6324600"/>
            <a:ext cx="2895600" cy="5334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spcBef>
                <a:spcPct val="20000"/>
              </a:spcBef>
              <a:buClr>
                <a:srgbClr val="009900"/>
              </a:buClr>
              <a:buSzPct val="60000"/>
              <a:buFont typeface="Wingdings" panose="05000000000000000000" pitchFamily="2" charset="2"/>
              <a:buChar char="n"/>
              <a:defRPr sz="2400">
                <a:solidFill>
                  <a:schemeClr val="tx1"/>
                </a:solidFill>
                <a:latin typeface="Tahoma" panose="020B0604030504040204" pitchFamily="34" charset="0"/>
                <a:cs typeface="Arial" panose="020B0604020202020204" pitchFamily="34" charset="0"/>
              </a:defRPr>
            </a:lvl1pPr>
            <a:lvl2pPr marL="742950" indent="-28575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cs typeface="Arial" panose="020B0604020202020204" pitchFamily="34" charset="0"/>
              </a:defRPr>
            </a:lvl2pPr>
            <a:lvl3pPr marL="1143000" indent="-228600">
              <a:spcBef>
                <a:spcPct val="20000"/>
              </a:spcBef>
              <a:buClr>
                <a:schemeClr val="tx1"/>
              </a:buClr>
              <a:buSzPct val="50000"/>
              <a:buFont typeface="Wingdings" panose="05000000000000000000" pitchFamily="2" charset="2"/>
              <a:buChar char="n"/>
              <a:defRPr sz="1600">
                <a:solidFill>
                  <a:schemeClr val="tx1"/>
                </a:solidFill>
                <a:latin typeface="Tahoma" panose="020B0604030504040204" pitchFamily="34" charset="0"/>
                <a:cs typeface="Arial" panose="020B0604020202020204" pitchFamily="34" charset="0"/>
              </a:defRPr>
            </a:lvl3pPr>
            <a:lvl4pPr marL="1600200" indent="-228600">
              <a:spcBef>
                <a:spcPct val="20000"/>
              </a:spcBef>
              <a:buClr>
                <a:schemeClr val="tx1"/>
              </a:buClr>
              <a:buSzPct val="55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4pPr>
            <a:lvl5pPr marL="2057400" indent="-228600">
              <a:spcBef>
                <a:spcPct val="20000"/>
              </a:spcBef>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9pPr>
          </a:lstStyle>
          <a:p>
            <a:pPr algn="ctr" eaLnBrk="1" hangingPunct="1">
              <a:spcBef>
                <a:spcPct val="0"/>
              </a:spcBef>
              <a:buClrTx/>
              <a:buSzTx/>
              <a:buFontTx/>
              <a:buNone/>
            </a:pPr>
            <a:r>
              <a:rPr lang="en-US" altLang="en-US" sz="1200"/>
              <a:t>ICS102: Expressions &amp; Assignment</a:t>
            </a:r>
          </a:p>
        </p:txBody>
      </p:sp>
      <p:sp>
        <p:nvSpPr>
          <p:cNvPr id="31748" name="Slide Number Placeholder 5"/>
          <p:cNvSpPr>
            <a:spLocks noGrp="1"/>
          </p:cNvSpPr>
          <p:nvPr>
            <p:ph type="sldNum" sz="quarter" idx="4294967295"/>
          </p:nvPr>
        </p:nvSpPr>
        <p:spPr bwMode="auto">
          <a:xfrm>
            <a:off x="7239000" y="6400800"/>
            <a:ext cx="1905000" cy="4572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spcBef>
                <a:spcPct val="20000"/>
              </a:spcBef>
              <a:buClr>
                <a:srgbClr val="009900"/>
              </a:buClr>
              <a:buSzPct val="60000"/>
              <a:buFont typeface="Wingdings" panose="05000000000000000000" pitchFamily="2" charset="2"/>
              <a:buChar char="n"/>
              <a:defRPr sz="2400">
                <a:solidFill>
                  <a:schemeClr val="tx1"/>
                </a:solidFill>
                <a:latin typeface="Tahoma" panose="020B0604030504040204" pitchFamily="34" charset="0"/>
                <a:cs typeface="Arial" panose="020B0604020202020204" pitchFamily="34" charset="0"/>
              </a:defRPr>
            </a:lvl1pPr>
            <a:lvl2pPr marL="742950" indent="-28575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cs typeface="Arial" panose="020B0604020202020204" pitchFamily="34" charset="0"/>
              </a:defRPr>
            </a:lvl2pPr>
            <a:lvl3pPr marL="1143000" indent="-228600">
              <a:spcBef>
                <a:spcPct val="20000"/>
              </a:spcBef>
              <a:buClr>
                <a:schemeClr val="tx1"/>
              </a:buClr>
              <a:buSzPct val="50000"/>
              <a:buFont typeface="Wingdings" panose="05000000000000000000" pitchFamily="2" charset="2"/>
              <a:buChar char="n"/>
              <a:defRPr sz="1600">
                <a:solidFill>
                  <a:schemeClr val="tx1"/>
                </a:solidFill>
                <a:latin typeface="Tahoma" panose="020B0604030504040204" pitchFamily="34" charset="0"/>
                <a:cs typeface="Arial" panose="020B0604020202020204" pitchFamily="34" charset="0"/>
              </a:defRPr>
            </a:lvl3pPr>
            <a:lvl4pPr marL="1600200" indent="-228600">
              <a:spcBef>
                <a:spcPct val="20000"/>
              </a:spcBef>
              <a:buClr>
                <a:schemeClr val="tx1"/>
              </a:buClr>
              <a:buSzPct val="55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4pPr>
            <a:lvl5pPr marL="2057400" indent="-228600">
              <a:spcBef>
                <a:spcPct val="20000"/>
              </a:spcBef>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9pPr>
          </a:lstStyle>
          <a:p>
            <a:pPr algn="r" eaLnBrk="1" hangingPunct="1">
              <a:spcBef>
                <a:spcPct val="0"/>
              </a:spcBef>
              <a:buClrTx/>
              <a:buSzTx/>
              <a:buFontTx/>
              <a:buNone/>
            </a:pPr>
            <a:fld id="{42B08958-4A65-4478-8317-A89893854AD9}" type="slidenum">
              <a:rPr lang="ar-SA" altLang="en-US" sz="1200"/>
              <a:pPr algn="r" eaLnBrk="1" hangingPunct="1">
                <a:spcBef>
                  <a:spcPct val="0"/>
                </a:spcBef>
                <a:buClrTx/>
                <a:buSzTx/>
                <a:buFontTx/>
                <a:buNone/>
              </a:pPr>
              <a:t>22</a:t>
            </a:fld>
            <a:endParaRPr lang="en-US" altLang="en-US" sz="1200"/>
          </a:p>
        </p:txBody>
      </p:sp>
      <p:sp>
        <p:nvSpPr>
          <p:cNvPr id="31749" name="Rectangle 2"/>
          <p:cNvSpPr>
            <a:spLocks noGrp="1" noChangeArrowheads="1"/>
          </p:cNvSpPr>
          <p:nvPr>
            <p:ph type="title" idx="4294967295"/>
          </p:nvPr>
        </p:nvSpPr>
        <p:spPr/>
        <p:txBody>
          <a:bodyPr/>
          <a:lstStyle/>
          <a:p>
            <a:pPr eaLnBrk="1" hangingPunct="1"/>
            <a:r>
              <a:rPr lang="en-US" altLang="en-US" smtClean="0"/>
              <a:t>Integer Overflow and Underflow</a:t>
            </a:r>
          </a:p>
        </p:txBody>
      </p:sp>
      <p:sp>
        <p:nvSpPr>
          <p:cNvPr id="29702" name="Rectangle 3"/>
          <p:cNvSpPr>
            <a:spLocks noGrp="1" noChangeArrowheads="1"/>
          </p:cNvSpPr>
          <p:nvPr>
            <p:ph type="body" idx="4294967295"/>
          </p:nvPr>
        </p:nvSpPr>
        <p:spPr>
          <a:xfrm>
            <a:off x="381000" y="1219200"/>
            <a:ext cx="8305800" cy="914400"/>
          </a:xfrm>
        </p:spPr>
        <p:txBody>
          <a:bodyPr/>
          <a:lstStyle/>
          <a:p>
            <a:pPr eaLnBrk="1" hangingPunct="1">
              <a:lnSpc>
                <a:spcPct val="90000"/>
              </a:lnSpc>
            </a:pPr>
            <a:r>
              <a:rPr lang="en-US" altLang="en-US" sz="2000" smtClean="0"/>
              <a:t>If the result of an integer operation is too big (i.e., it overflows) or to small (i.e., it underflows), Java runtime does NOT issue an error or warning message but produces an incorrect result.</a:t>
            </a:r>
            <a:endParaRPr lang="en-US" altLang="en-US" sz="1000" smtClean="0"/>
          </a:p>
        </p:txBody>
      </p:sp>
      <p:sp>
        <p:nvSpPr>
          <p:cNvPr id="7" name="TextBox 6"/>
          <p:cNvSpPr txBox="1">
            <a:spLocks noChangeArrowheads="1"/>
          </p:cNvSpPr>
          <p:nvPr/>
        </p:nvSpPr>
        <p:spPr bwMode="auto">
          <a:xfrm>
            <a:off x="533400" y="2590800"/>
            <a:ext cx="8153400" cy="2862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rgbClr val="009900"/>
              </a:buClr>
              <a:buSzPct val="60000"/>
              <a:buFont typeface="Wingdings" panose="05000000000000000000" pitchFamily="2" charset="2"/>
              <a:buChar char="n"/>
              <a:defRPr sz="2400">
                <a:solidFill>
                  <a:schemeClr val="tx1"/>
                </a:solidFill>
                <a:latin typeface="Tahoma" panose="020B0604030504040204" pitchFamily="34" charset="0"/>
                <a:cs typeface="Arial" panose="020B0604020202020204" pitchFamily="34" charset="0"/>
              </a:defRPr>
            </a:lvl1pPr>
            <a:lvl2pPr marL="742950" indent="-28575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cs typeface="Arial" panose="020B0604020202020204" pitchFamily="34" charset="0"/>
              </a:defRPr>
            </a:lvl2pPr>
            <a:lvl3pPr marL="1143000" indent="-228600">
              <a:spcBef>
                <a:spcPct val="20000"/>
              </a:spcBef>
              <a:buClr>
                <a:schemeClr val="tx1"/>
              </a:buClr>
              <a:buSzPct val="50000"/>
              <a:buFont typeface="Wingdings" panose="05000000000000000000" pitchFamily="2" charset="2"/>
              <a:buChar char="n"/>
              <a:defRPr sz="1600">
                <a:solidFill>
                  <a:schemeClr val="tx1"/>
                </a:solidFill>
                <a:latin typeface="Tahoma" panose="020B0604030504040204" pitchFamily="34" charset="0"/>
                <a:cs typeface="Arial" panose="020B0604020202020204" pitchFamily="34" charset="0"/>
              </a:defRPr>
            </a:lvl3pPr>
            <a:lvl4pPr marL="1600200" indent="-228600">
              <a:spcBef>
                <a:spcPct val="20000"/>
              </a:spcBef>
              <a:buClr>
                <a:schemeClr val="tx1"/>
              </a:buClr>
              <a:buSzPct val="55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4pPr>
            <a:lvl5pPr marL="2057400" indent="-228600">
              <a:spcBef>
                <a:spcPct val="20000"/>
              </a:spcBef>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9pPr>
          </a:lstStyle>
          <a:p>
            <a:pPr eaLnBrk="1" hangingPunct="1">
              <a:spcBef>
                <a:spcPct val="0"/>
              </a:spcBef>
              <a:buClrTx/>
              <a:buSzTx/>
              <a:buFontTx/>
              <a:buNone/>
            </a:pPr>
            <a:r>
              <a:rPr lang="en-US" altLang="en-US" sz="1800">
                <a:solidFill>
                  <a:srgbClr val="C00000"/>
                </a:solidFill>
              </a:rPr>
              <a:t>// Range of int is [-2147483648, 2147483647]</a:t>
            </a:r>
          </a:p>
          <a:p>
            <a:pPr eaLnBrk="1" hangingPunct="1">
              <a:spcBef>
                <a:spcPct val="0"/>
              </a:spcBef>
              <a:buClrTx/>
              <a:buSzTx/>
              <a:buFontTx/>
              <a:buNone/>
            </a:pPr>
            <a:r>
              <a:rPr lang="en-US" altLang="en-US" sz="1800">
                <a:solidFill>
                  <a:srgbClr val="0000CC"/>
                </a:solidFill>
              </a:rPr>
              <a:t>      int i1 = 2147483647;  </a:t>
            </a:r>
            <a:r>
              <a:rPr lang="en-US" altLang="en-US" sz="1800">
                <a:solidFill>
                  <a:srgbClr val="C00000"/>
                </a:solidFill>
              </a:rPr>
              <a:t>// maximum int :     Integer.MAX_VALUE</a:t>
            </a:r>
          </a:p>
          <a:p>
            <a:pPr eaLnBrk="1" hangingPunct="1">
              <a:spcBef>
                <a:spcPct val="0"/>
              </a:spcBef>
              <a:buClrTx/>
              <a:buSzTx/>
              <a:buFontTx/>
              <a:buNone/>
            </a:pPr>
            <a:r>
              <a:rPr lang="en-US" altLang="en-US" sz="1800">
                <a:solidFill>
                  <a:srgbClr val="0000CC"/>
                </a:solidFill>
              </a:rPr>
              <a:t>      System.out.println(i1 + 1);   </a:t>
            </a:r>
            <a:r>
              <a:rPr lang="en-US" altLang="en-US" sz="1800">
                <a:solidFill>
                  <a:srgbClr val="C00000"/>
                </a:solidFill>
              </a:rPr>
              <a:t>// -2147483648 (overflow)</a:t>
            </a:r>
          </a:p>
          <a:p>
            <a:pPr eaLnBrk="1" hangingPunct="1">
              <a:spcBef>
                <a:spcPct val="0"/>
              </a:spcBef>
              <a:buClrTx/>
              <a:buSzTx/>
              <a:buFontTx/>
              <a:buNone/>
            </a:pPr>
            <a:r>
              <a:rPr lang="en-US" altLang="en-US" sz="1800">
                <a:solidFill>
                  <a:srgbClr val="0000CC"/>
                </a:solidFill>
              </a:rPr>
              <a:t>      System.out.println(i1 + 2);   </a:t>
            </a:r>
            <a:r>
              <a:rPr lang="en-US" altLang="en-US" sz="1800">
                <a:solidFill>
                  <a:srgbClr val="C00000"/>
                </a:solidFill>
              </a:rPr>
              <a:t>// -2147483647</a:t>
            </a:r>
          </a:p>
          <a:p>
            <a:pPr eaLnBrk="1" hangingPunct="1">
              <a:spcBef>
                <a:spcPct val="0"/>
              </a:spcBef>
              <a:buClrTx/>
              <a:buSzTx/>
              <a:buFontTx/>
              <a:buNone/>
            </a:pPr>
            <a:r>
              <a:rPr lang="en-US" altLang="en-US" sz="1800">
                <a:solidFill>
                  <a:srgbClr val="0000CC"/>
                </a:solidFill>
              </a:rPr>
              <a:t>      System.out.println(i1 * i1);  </a:t>
            </a:r>
            <a:r>
              <a:rPr lang="en-US" altLang="en-US" sz="1800">
                <a:solidFill>
                  <a:srgbClr val="C00000"/>
                </a:solidFill>
              </a:rPr>
              <a:t>// 1</a:t>
            </a:r>
          </a:p>
          <a:p>
            <a:pPr eaLnBrk="1" hangingPunct="1">
              <a:spcBef>
                <a:spcPct val="0"/>
              </a:spcBef>
              <a:buClrTx/>
              <a:buSzTx/>
              <a:buFontTx/>
              <a:buNone/>
            </a:pPr>
            <a:r>
              <a:rPr lang="en-US" altLang="en-US" sz="1800">
                <a:solidFill>
                  <a:srgbClr val="0000CC"/>
                </a:solidFill>
              </a:rPr>
              <a:t>      </a:t>
            </a:r>
          </a:p>
          <a:p>
            <a:pPr eaLnBrk="1" hangingPunct="1">
              <a:spcBef>
                <a:spcPct val="0"/>
              </a:spcBef>
              <a:buClrTx/>
              <a:buSzTx/>
              <a:buFontTx/>
              <a:buNone/>
            </a:pPr>
            <a:r>
              <a:rPr lang="en-US" altLang="en-US" sz="1800">
                <a:solidFill>
                  <a:srgbClr val="0000CC"/>
                </a:solidFill>
              </a:rPr>
              <a:t>      int i2 = -2147483648;  </a:t>
            </a:r>
            <a:r>
              <a:rPr lang="en-US" altLang="en-US" sz="1800">
                <a:solidFill>
                  <a:srgbClr val="C00000"/>
                </a:solidFill>
              </a:rPr>
              <a:t>// minimum int:  Integer.MIN_VALUE</a:t>
            </a:r>
          </a:p>
          <a:p>
            <a:pPr eaLnBrk="1" hangingPunct="1">
              <a:spcBef>
                <a:spcPct val="0"/>
              </a:spcBef>
              <a:buClrTx/>
              <a:buSzTx/>
              <a:buFontTx/>
              <a:buNone/>
            </a:pPr>
            <a:r>
              <a:rPr lang="en-US" altLang="en-US" sz="1800">
                <a:solidFill>
                  <a:srgbClr val="0000CC"/>
                </a:solidFill>
              </a:rPr>
              <a:t>      System.out.println(i2 - 1);   </a:t>
            </a:r>
            <a:r>
              <a:rPr lang="en-US" altLang="en-US" sz="1800">
                <a:solidFill>
                  <a:srgbClr val="C00000"/>
                </a:solidFill>
              </a:rPr>
              <a:t>// 2147483647 (underflow)</a:t>
            </a:r>
          </a:p>
          <a:p>
            <a:pPr eaLnBrk="1" hangingPunct="1">
              <a:spcBef>
                <a:spcPct val="0"/>
              </a:spcBef>
              <a:buClrTx/>
              <a:buSzTx/>
              <a:buFontTx/>
              <a:buNone/>
            </a:pPr>
            <a:r>
              <a:rPr lang="en-US" altLang="en-US" sz="1800">
                <a:solidFill>
                  <a:srgbClr val="0000CC"/>
                </a:solidFill>
              </a:rPr>
              <a:t>      System.out.println(i2 - 2);   </a:t>
            </a:r>
            <a:r>
              <a:rPr lang="en-US" altLang="en-US" sz="1800">
                <a:solidFill>
                  <a:srgbClr val="C00000"/>
                </a:solidFill>
              </a:rPr>
              <a:t>// 2147483646</a:t>
            </a:r>
          </a:p>
          <a:p>
            <a:pPr eaLnBrk="1" hangingPunct="1">
              <a:spcBef>
                <a:spcPct val="0"/>
              </a:spcBef>
              <a:buClrTx/>
              <a:buSzTx/>
              <a:buFontTx/>
              <a:buNone/>
            </a:pPr>
            <a:r>
              <a:rPr lang="en-US" altLang="en-US" sz="1800">
                <a:solidFill>
                  <a:srgbClr val="0000CC"/>
                </a:solidFill>
              </a:rPr>
              <a:t>      System.out.println(i2 * i2);  </a:t>
            </a:r>
            <a:r>
              <a:rPr lang="en-US" altLang="en-US" sz="1800">
                <a:solidFill>
                  <a:srgbClr val="C00000"/>
                </a:solidFill>
              </a:rPr>
              <a:t>// 0</a:t>
            </a:r>
          </a:p>
        </p:txBody>
      </p:sp>
      <p:sp>
        <p:nvSpPr>
          <p:cNvPr id="8" name="TextBox 7"/>
          <p:cNvSpPr txBox="1">
            <a:spLocks noChangeArrowheads="1"/>
          </p:cNvSpPr>
          <p:nvPr/>
        </p:nvSpPr>
        <p:spPr bwMode="auto">
          <a:xfrm>
            <a:off x="533400" y="2209800"/>
            <a:ext cx="1306513"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rgbClr val="009900"/>
              </a:buClr>
              <a:buSzPct val="60000"/>
              <a:buFont typeface="Wingdings" panose="05000000000000000000" pitchFamily="2" charset="2"/>
              <a:buChar char="n"/>
              <a:defRPr sz="2400">
                <a:solidFill>
                  <a:schemeClr val="tx1"/>
                </a:solidFill>
                <a:latin typeface="Tahoma" panose="020B0604030504040204" pitchFamily="34" charset="0"/>
                <a:cs typeface="Arial" panose="020B0604020202020204" pitchFamily="34" charset="0"/>
              </a:defRPr>
            </a:lvl1pPr>
            <a:lvl2pPr marL="742950" indent="-28575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cs typeface="Arial" panose="020B0604020202020204" pitchFamily="34" charset="0"/>
              </a:defRPr>
            </a:lvl2pPr>
            <a:lvl3pPr marL="1143000" indent="-228600">
              <a:spcBef>
                <a:spcPct val="20000"/>
              </a:spcBef>
              <a:buClr>
                <a:schemeClr val="tx1"/>
              </a:buClr>
              <a:buSzPct val="50000"/>
              <a:buFont typeface="Wingdings" panose="05000000000000000000" pitchFamily="2" charset="2"/>
              <a:buChar char="n"/>
              <a:defRPr sz="1600">
                <a:solidFill>
                  <a:schemeClr val="tx1"/>
                </a:solidFill>
                <a:latin typeface="Tahoma" panose="020B0604030504040204" pitchFamily="34" charset="0"/>
                <a:cs typeface="Arial" panose="020B0604020202020204" pitchFamily="34" charset="0"/>
              </a:defRPr>
            </a:lvl3pPr>
            <a:lvl4pPr marL="1600200" indent="-228600">
              <a:spcBef>
                <a:spcPct val="20000"/>
              </a:spcBef>
              <a:buClr>
                <a:schemeClr val="tx1"/>
              </a:buClr>
              <a:buSzPct val="55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4pPr>
            <a:lvl5pPr marL="2057400" indent="-228600">
              <a:spcBef>
                <a:spcPct val="20000"/>
              </a:spcBef>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9pPr>
          </a:lstStyle>
          <a:p>
            <a:pPr eaLnBrk="1" hangingPunct="1">
              <a:spcBef>
                <a:spcPct val="0"/>
              </a:spcBef>
              <a:buClr>
                <a:srgbClr val="008000"/>
              </a:buClr>
              <a:buSzTx/>
              <a:buFont typeface="Wingdings" panose="05000000000000000000" pitchFamily="2" charset="2"/>
              <a:buChar char="§"/>
            </a:pPr>
            <a:r>
              <a:rPr lang="en-US" altLang="en-US" sz="1800"/>
              <a:t> Example:</a:t>
            </a:r>
          </a:p>
        </p:txBody>
      </p:sp>
      <p:sp>
        <p:nvSpPr>
          <p:cNvPr id="9" name="TextBox 8"/>
          <p:cNvSpPr txBox="1">
            <a:spLocks noChangeArrowheads="1"/>
          </p:cNvSpPr>
          <p:nvPr/>
        </p:nvSpPr>
        <p:spPr bwMode="auto">
          <a:xfrm>
            <a:off x="762000" y="5791200"/>
            <a:ext cx="723900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rgbClr val="009900"/>
              </a:buClr>
              <a:buSzPct val="60000"/>
              <a:buFont typeface="Wingdings" panose="05000000000000000000" pitchFamily="2" charset="2"/>
              <a:buChar char="n"/>
              <a:defRPr sz="2400">
                <a:solidFill>
                  <a:schemeClr val="tx1"/>
                </a:solidFill>
                <a:latin typeface="Tahoma" panose="020B0604030504040204" pitchFamily="34" charset="0"/>
                <a:cs typeface="Arial" panose="020B0604020202020204" pitchFamily="34" charset="0"/>
              </a:defRPr>
            </a:lvl1pPr>
            <a:lvl2pPr marL="742950" indent="-28575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cs typeface="Arial" panose="020B0604020202020204" pitchFamily="34" charset="0"/>
              </a:defRPr>
            </a:lvl2pPr>
            <a:lvl3pPr marL="1143000" indent="-228600">
              <a:spcBef>
                <a:spcPct val="20000"/>
              </a:spcBef>
              <a:buClr>
                <a:schemeClr val="tx1"/>
              </a:buClr>
              <a:buSzPct val="50000"/>
              <a:buFont typeface="Wingdings" panose="05000000000000000000" pitchFamily="2" charset="2"/>
              <a:buChar char="n"/>
              <a:defRPr sz="1600">
                <a:solidFill>
                  <a:schemeClr val="tx1"/>
                </a:solidFill>
                <a:latin typeface="Tahoma" panose="020B0604030504040204" pitchFamily="34" charset="0"/>
                <a:cs typeface="Arial" panose="020B0604020202020204" pitchFamily="34" charset="0"/>
              </a:defRPr>
            </a:lvl3pPr>
            <a:lvl4pPr marL="1600200" indent="-228600">
              <a:spcBef>
                <a:spcPct val="20000"/>
              </a:spcBef>
              <a:buClr>
                <a:schemeClr val="tx1"/>
              </a:buClr>
              <a:buSzPct val="55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4pPr>
            <a:lvl5pPr marL="2057400" indent="-228600">
              <a:spcBef>
                <a:spcPct val="20000"/>
              </a:spcBef>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9pPr>
          </a:lstStyle>
          <a:p>
            <a:pPr eaLnBrk="1" hangingPunct="1">
              <a:spcBef>
                <a:spcPct val="0"/>
              </a:spcBef>
              <a:buClr>
                <a:srgbClr val="008000"/>
              </a:buClr>
              <a:buSzTx/>
              <a:buFont typeface="Wingdings" panose="05000000000000000000" pitchFamily="2" charset="2"/>
              <a:buChar char="§"/>
            </a:pPr>
            <a:r>
              <a:rPr lang="en-US" altLang="en-US" sz="1800"/>
              <a:t> Note: integer division by zero, results in a run-time error: </a:t>
            </a:r>
          </a:p>
          <a:p>
            <a:pPr eaLnBrk="1" hangingPunct="1">
              <a:spcBef>
                <a:spcPct val="0"/>
              </a:spcBef>
              <a:buClrTx/>
              <a:buSzTx/>
              <a:buFontTx/>
              <a:buNone/>
            </a:pPr>
            <a:r>
              <a:rPr lang="en-US" altLang="en-US" sz="1800"/>
              <a:t>       java.lang.ArithmeticException: / by zero</a:t>
            </a:r>
          </a:p>
        </p:txBody>
      </p:sp>
    </p:spTree>
  </p:cSld>
  <p:clrMapOvr>
    <a:masterClrMapping/>
  </p:clrMapOvr>
  <p:transition spd="med">
    <p:wipe dir="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29702">
                                            <p:txEl>
                                              <p:pRg st="0" end="0"/>
                                            </p:txEl>
                                          </p:spTgt>
                                        </p:tgtEl>
                                        <p:attrNameLst>
                                          <p:attrName>style.visibility</p:attrName>
                                        </p:attrNameLst>
                                      </p:cBhvr>
                                      <p:to>
                                        <p:strVal val="visible"/>
                                      </p:to>
                                    </p:set>
                                    <p:animEffect transition="in" filter="slide(fromBottom)">
                                      <p:cBhvr>
                                        <p:cTn id="7" dur="500"/>
                                        <p:tgtEl>
                                          <p:spTgt spid="29702">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2" presetClass="entr" presetSubtype="4"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slide(fromBottom)">
                                      <p:cBhvr>
                                        <p:cTn id="12" dur="500"/>
                                        <p:tgtEl>
                                          <p:spTgt spid="8"/>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2" presetClass="entr" presetSubtype="4" fill="hold" grpId="0"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slide(fromBottom)">
                                      <p:cBhvr>
                                        <p:cTn id="17" dur="500"/>
                                        <p:tgtEl>
                                          <p:spTgt spid="7"/>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12" presetClass="entr" presetSubtype="4" fill="hold" grpId="0" nodeType="clickEffect">
                                  <p:stCondLst>
                                    <p:cond delay="0"/>
                                  </p:stCondLst>
                                  <p:childTnLst>
                                    <p:set>
                                      <p:cBhvr>
                                        <p:cTn id="21" dur="1" fill="hold">
                                          <p:stCondLst>
                                            <p:cond delay="0"/>
                                          </p:stCondLst>
                                        </p:cTn>
                                        <p:tgtEl>
                                          <p:spTgt spid="9"/>
                                        </p:tgtEl>
                                        <p:attrNameLst>
                                          <p:attrName>style.visibility</p:attrName>
                                        </p:attrNameLst>
                                      </p:cBhvr>
                                      <p:to>
                                        <p:strVal val="visible"/>
                                      </p:to>
                                    </p:set>
                                    <p:animEffect transition="in" filter="slide(fromBottom)">
                                      <p:cBhvr>
                                        <p:cTn id="22"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702" grpId="0" build="p"/>
      <p:bldP spid="7" grpId="0"/>
      <p:bldP spid="8" grpId="0"/>
      <p:bldP spid="9"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Date Placeholder 3"/>
          <p:cNvSpPr>
            <a:spLocks noGrp="1"/>
          </p:cNvSpPr>
          <p:nvPr>
            <p:ph type="dt" sz="quarter" idx="4294967295"/>
          </p:nvPr>
        </p:nvSpPr>
        <p:spPr bwMode="auto">
          <a:xfrm>
            <a:off x="152400" y="6324600"/>
            <a:ext cx="1905000" cy="5334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spcBef>
                <a:spcPct val="20000"/>
              </a:spcBef>
              <a:buClr>
                <a:srgbClr val="009900"/>
              </a:buClr>
              <a:buSzPct val="60000"/>
              <a:buFont typeface="Wingdings" panose="05000000000000000000" pitchFamily="2" charset="2"/>
              <a:buChar char="n"/>
              <a:defRPr sz="2400">
                <a:solidFill>
                  <a:schemeClr val="tx1"/>
                </a:solidFill>
                <a:latin typeface="Tahoma" panose="020B0604030504040204" pitchFamily="34" charset="0"/>
                <a:cs typeface="Arial" panose="020B0604020202020204" pitchFamily="34" charset="0"/>
              </a:defRPr>
            </a:lvl1pPr>
            <a:lvl2pPr marL="742950" indent="-28575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cs typeface="Arial" panose="020B0604020202020204" pitchFamily="34" charset="0"/>
              </a:defRPr>
            </a:lvl2pPr>
            <a:lvl3pPr marL="1143000" indent="-228600">
              <a:spcBef>
                <a:spcPct val="20000"/>
              </a:spcBef>
              <a:buClr>
                <a:schemeClr val="tx1"/>
              </a:buClr>
              <a:buSzPct val="50000"/>
              <a:buFont typeface="Wingdings" panose="05000000000000000000" pitchFamily="2" charset="2"/>
              <a:buChar char="n"/>
              <a:defRPr sz="1600">
                <a:solidFill>
                  <a:schemeClr val="tx1"/>
                </a:solidFill>
                <a:latin typeface="Tahoma" panose="020B0604030504040204" pitchFamily="34" charset="0"/>
                <a:cs typeface="Arial" panose="020B0604020202020204" pitchFamily="34" charset="0"/>
              </a:defRPr>
            </a:lvl3pPr>
            <a:lvl4pPr marL="1600200" indent="-228600">
              <a:spcBef>
                <a:spcPct val="20000"/>
              </a:spcBef>
              <a:buClr>
                <a:schemeClr val="tx1"/>
              </a:buClr>
              <a:buSzPct val="55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4pPr>
            <a:lvl5pPr marL="2057400" indent="-228600">
              <a:spcBef>
                <a:spcPct val="20000"/>
              </a:spcBef>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9pPr>
          </a:lstStyle>
          <a:p>
            <a:pPr eaLnBrk="1" hangingPunct="1">
              <a:spcBef>
                <a:spcPct val="0"/>
              </a:spcBef>
              <a:buClrTx/>
              <a:buSzTx/>
              <a:buFontTx/>
              <a:buNone/>
            </a:pPr>
            <a:fld id="{1BB3AA5B-25A2-4FDC-AE65-880EA0AA1455}" type="datetime4">
              <a:rPr lang="en-US" altLang="en-US" sz="1200"/>
              <a:pPr eaLnBrk="1" hangingPunct="1">
                <a:spcBef>
                  <a:spcPct val="0"/>
                </a:spcBef>
                <a:buClrTx/>
                <a:buSzTx/>
                <a:buFontTx/>
                <a:buNone/>
              </a:pPr>
              <a:t>July 23, 2018</a:t>
            </a:fld>
            <a:endParaRPr lang="en-US" altLang="en-US" sz="1200"/>
          </a:p>
        </p:txBody>
      </p:sp>
      <p:sp>
        <p:nvSpPr>
          <p:cNvPr id="32771" name="Footer Placeholder 4"/>
          <p:cNvSpPr>
            <a:spLocks noGrp="1"/>
          </p:cNvSpPr>
          <p:nvPr>
            <p:ph type="ftr" sz="quarter" idx="4294967295"/>
          </p:nvPr>
        </p:nvSpPr>
        <p:spPr bwMode="auto">
          <a:xfrm>
            <a:off x="3200400" y="6324600"/>
            <a:ext cx="2895600" cy="5334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spcBef>
                <a:spcPct val="20000"/>
              </a:spcBef>
              <a:buClr>
                <a:srgbClr val="009900"/>
              </a:buClr>
              <a:buSzPct val="60000"/>
              <a:buFont typeface="Wingdings" panose="05000000000000000000" pitchFamily="2" charset="2"/>
              <a:buChar char="n"/>
              <a:defRPr sz="2400">
                <a:solidFill>
                  <a:schemeClr val="tx1"/>
                </a:solidFill>
                <a:latin typeface="Tahoma" panose="020B0604030504040204" pitchFamily="34" charset="0"/>
                <a:cs typeface="Arial" panose="020B0604020202020204" pitchFamily="34" charset="0"/>
              </a:defRPr>
            </a:lvl1pPr>
            <a:lvl2pPr marL="742950" indent="-28575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cs typeface="Arial" panose="020B0604020202020204" pitchFamily="34" charset="0"/>
              </a:defRPr>
            </a:lvl2pPr>
            <a:lvl3pPr marL="1143000" indent="-228600">
              <a:spcBef>
                <a:spcPct val="20000"/>
              </a:spcBef>
              <a:buClr>
                <a:schemeClr val="tx1"/>
              </a:buClr>
              <a:buSzPct val="50000"/>
              <a:buFont typeface="Wingdings" panose="05000000000000000000" pitchFamily="2" charset="2"/>
              <a:buChar char="n"/>
              <a:defRPr sz="1600">
                <a:solidFill>
                  <a:schemeClr val="tx1"/>
                </a:solidFill>
                <a:latin typeface="Tahoma" panose="020B0604030504040204" pitchFamily="34" charset="0"/>
                <a:cs typeface="Arial" panose="020B0604020202020204" pitchFamily="34" charset="0"/>
              </a:defRPr>
            </a:lvl3pPr>
            <a:lvl4pPr marL="1600200" indent="-228600">
              <a:spcBef>
                <a:spcPct val="20000"/>
              </a:spcBef>
              <a:buClr>
                <a:schemeClr val="tx1"/>
              </a:buClr>
              <a:buSzPct val="55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4pPr>
            <a:lvl5pPr marL="2057400" indent="-228600">
              <a:spcBef>
                <a:spcPct val="20000"/>
              </a:spcBef>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9pPr>
          </a:lstStyle>
          <a:p>
            <a:pPr algn="ctr" eaLnBrk="1" hangingPunct="1">
              <a:spcBef>
                <a:spcPct val="0"/>
              </a:spcBef>
              <a:buClrTx/>
              <a:buSzTx/>
              <a:buFontTx/>
              <a:buNone/>
            </a:pPr>
            <a:r>
              <a:rPr lang="en-US" altLang="en-US" sz="1200"/>
              <a:t>ICS102: Expressions &amp; Assignment</a:t>
            </a:r>
          </a:p>
        </p:txBody>
      </p:sp>
      <p:sp>
        <p:nvSpPr>
          <p:cNvPr id="32772" name="Slide Number Placeholder 5"/>
          <p:cNvSpPr>
            <a:spLocks noGrp="1"/>
          </p:cNvSpPr>
          <p:nvPr>
            <p:ph type="sldNum" sz="quarter" idx="4294967295"/>
          </p:nvPr>
        </p:nvSpPr>
        <p:spPr bwMode="auto">
          <a:xfrm>
            <a:off x="7239000" y="6400800"/>
            <a:ext cx="1905000" cy="4572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spcBef>
                <a:spcPct val="20000"/>
              </a:spcBef>
              <a:buClr>
                <a:srgbClr val="009900"/>
              </a:buClr>
              <a:buSzPct val="60000"/>
              <a:buFont typeface="Wingdings" panose="05000000000000000000" pitchFamily="2" charset="2"/>
              <a:buChar char="n"/>
              <a:defRPr sz="2400">
                <a:solidFill>
                  <a:schemeClr val="tx1"/>
                </a:solidFill>
                <a:latin typeface="Tahoma" panose="020B0604030504040204" pitchFamily="34" charset="0"/>
                <a:cs typeface="Arial" panose="020B0604020202020204" pitchFamily="34" charset="0"/>
              </a:defRPr>
            </a:lvl1pPr>
            <a:lvl2pPr marL="742950" indent="-28575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cs typeface="Arial" panose="020B0604020202020204" pitchFamily="34" charset="0"/>
              </a:defRPr>
            </a:lvl2pPr>
            <a:lvl3pPr marL="1143000" indent="-228600">
              <a:spcBef>
                <a:spcPct val="20000"/>
              </a:spcBef>
              <a:buClr>
                <a:schemeClr val="tx1"/>
              </a:buClr>
              <a:buSzPct val="50000"/>
              <a:buFont typeface="Wingdings" panose="05000000000000000000" pitchFamily="2" charset="2"/>
              <a:buChar char="n"/>
              <a:defRPr sz="1600">
                <a:solidFill>
                  <a:schemeClr val="tx1"/>
                </a:solidFill>
                <a:latin typeface="Tahoma" panose="020B0604030504040204" pitchFamily="34" charset="0"/>
                <a:cs typeface="Arial" panose="020B0604020202020204" pitchFamily="34" charset="0"/>
              </a:defRPr>
            </a:lvl3pPr>
            <a:lvl4pPr marL="1600200" indent="-228600">
              <a:spcBef>
                <a:spcPct val="20000"/>
              </a:spcBef>
              <a:buClr>
                <a:schemeClr val="tx1"/>
              </a:buClr>
              <a:buSzPct val="55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4pPr>
            <a:lvl5pPr marL="2057400" indent="-228600">
              <a:spcBef>
                <a:spcPct val="20000"/>
              </a:spcBef>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9pPr>
          </a:lstStyle>
          <a:p>
            <a:pPr algn="r" eaLnBrk="1" hangingPunct="1">
              <a:spcBef>
                <a:spcPct val="0"/>
              </a:spcBef>
              <a:buClrTx/>
              <a:buSzTx/>
              <a:buFontTx/>
              <a:buNone/>
            </a:pPr>
            <a:fld id="{3CFDF0A5-93AB-461F-A615-3666F2500FA4}" type="slidenum">
              <a:rPr lang="ar-SA" altLang="en-US" sz="1200"/>
              <a:pPr algn="r" eaLnBrk="1" hangingPunct="1">
                <a:spcBef>
                  <a:spcPct val="0"/>
                </a:spcBef>
                <a:buClrTx/>
                <a:buSzTx/>
                <a:buFontTx/>
                <a:buNone/>
              </a:pPr>
              <a:t>23</a:t>
            </a:fld>
            <a:endParaRPr lang="en-US" altLang="en-US" sz="1200"/>
          </a:p>
        </p:txBody>
      </p:sp>
      <p:sp>
        <p:nvSpPr>
          <p:cNvPr id="32773" name="Rectangle 2"/>
          <p:cNvSpPr>
            <a:spLocks noGrp="1" noChangeArrowheads="1"/>
          </p:cNvSpPr>
          <p:nvPr>
            <p:ph type="title" idx="4294967295"/>
          </p:nvPr>
        </p:nvSpPr>
        <p:spPr/>
        <p:txBody>
          <a:bodyPr/>
          <a:lstStyle/>
          <a:p>
            <a:pPr eaLnBrk="1" hangingPunct="1"/>
            <a:r>
              <a:rPr lang="en-US" altLang="en-US" smtClean="0"/>
              <a:t>Float Overflow and Underflow</a:t>
            </a:r>
          </a:p>
        </p:txBody>
      </p:sp>
      <p:sp>
        <p:nvSpPr>
          <p:cNvPr id="29702" name="Rectangle 3"/>
          <p:cNvSpPr>
            <a:spLocks noGrp="1" noChangeArrowheads="1"/>
          </p:cNvSpPr>
          <p:nvPr>
            <p:ph type="body" idx="4294967295"/>
          </p:nvPr>
        </p:nvSpPr>
        <p:spPr>
          <a:xfrm>
            <a:off x="304800" y="1295400"/>
            <a:ext cx="8382000" cy="609600"/>
          </a:xfrm>
        </p:spPr>
        <p:txBody>
          <a:bodyPr/>
          <a:lstStyle/>
          <a:p>
            <a:pPr eaLnBrk="1" hangingPunct="1">
              <a:lnSpc>
                <a:spcPct val="90000"/>
              </a:lnSpc>
            </a:pPr>
            <a:r>
              <a:rPr lang="en-US" altLang="en-US" sz="1800" smtClean="0"/>
              <a:t>The float and double types can also represent four special values: positive and negative infinity, zero, and NaN</a:t>
            </a:r>
          </a:p>
        </p:txBody>
      </p:sp>
      <p:sp>
        <p:nvSpPr>
          <p:cNvPr id="7" name="TextBox 6"/>
          <p:cNvSpPr txBox="1">
            <a:spLocks noChangeArrowheads="1"/>
          </p:cNvSpPr>
          <p:nvPr/>
        </p:nvSpPr>
        <p:spPr bwMode="auto">
          <a:xfrm>
            <a:off x="228600" y="2819400"/>
            <a:ext cx="86106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rgbClr val="009900"/>
              </a:buClr>
              <a:buSzPct val="60000"/>
              <a:buFont typeface="Wingdings" panose="05000000000000000000" pitchFamily="2" charset="2"/>
              <a:buChar char="n"/>
              <a:defRPr sz="2400">
                <a:solidFill>
                  <a:schemeClr val="tx1"/>
                </a:solidFill>
                <a:latin typeface="Tahoma" panose="020B0604030504040204" pitchFamily="34" charset="0"/>
                <a:cs typeface="Arial" panose="020B0604020202020204" pitchFamily="34" charset="0"/>
              </a:defRPr>
            </a:lvl1pPr>
            <a:lvl2pPr marL="742950" indent="-28575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cs typeface="Arial" panose="020B0604020202020204" pitchFamily="34" charset="0"/>
              </a:defRPr>
            </a:lvl2pPr>
            <a:lvl3pPr marL="1143000" indent="-228600">
              <a:spcBef>
                <a:spcPct val="20000"/>
              </a:spcBef>
              <a:buClr>
                <a:schemeClr val="tx1"/>
              </a:buClr>
              <a:buSzPct val="50000"/>
              <a:buFont typeface="Wingdings" panose="05000000000000000000" pitchFamily="2" charset="2"/>
              <a:buChar char="n"/>
              <a:defRPr sz="1600">
                <a:solidFill>
                  <a:schemeClr val="tx1"/>
                </a:solidFill>
                <a:latin typeface="Tahoma" panose="020B0604030504040204" pitchFamily="34" charset="0"/>
                <a:cs typeface="Arial" panose="020B0604020202020204" pitchFamily="34" charset="0"/>
              </a:defRPr>
            </a:lvl3pPr>
            <a:lvl4pPr marL="1600200" indent="-228600">
              <a:spcBef>
                <a:spcPct val="20000"/>
              </a:spcBef>
              <a:buClr>
                <a:schemeClr val="tx1"/>
              </a:buClr>
              <a:buSzPct val="55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4pPr>
            <a:lvl5pPr marL="2057400" indent="-228600">
              <a:spcBef>
                <a:spcPct val="20000"/>
              </a:spcBef>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9pPr>
          </a:lstStyle>
          <a:p>
            <a:pPr eaLnBrk="1" hangingPunct="1">
              <a:spcBef>
                <a:spcPct val="0"/>
              </a:spcBef>
              <a:buClr>
                <a:srgbClr val="008000"/>
              </a:buClr>
              <a:buSzTx/>
              <a:buFont typeface="Wingdings" panose="05000000000000000000" pitchFamily="2" charset="2"/>
              <a:buChar char="§"/>
            </a:pPr>
            <a:r>
              <a:rPr lang="en-US" altLang="en-US" sz="1800"/>
              <a:t>   Positive or negative zero result when a floating-point computation underflows .</a:t>
            </a:r>
          </a:p>
        </p:txBody>
      </p:sp>
      <p:sp>
        <p:nvSpPr>
          <p:cNvPr id="8" name="TextBox 7"/>
          <p:cNvSpPr txBox="1">
            <a:spLocks noChangeArrowheads="1"/>
          </p:cNvSpPr>
          <p:nvPr/>
        </p:nvSpPr>
        <p:spPr bwMode="auto">
          <a:xfrm>
            <a:off x="228600" y="2057400"/>
            <a:ext cx="859790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rgbClr val="009900"/>
              </a:buClr>
              <a:buSzPct val="60000"/>
              <a:buFont typeface="Wingdings" panose="05000000000000000000" pitchFamily="2" charset="2"/>
              <a:buChar char="n"/>
              <a:defRPr sz="2400">
                <a:solidFill>
                  <a:schemeClr val="tx1"/>
                </a:solidFill>
                <a:latin typeface="Tahoma" panose="020B0604030504040204" pitchFamily="34" charset="0"/>
                <a:cs typeface="Arial" panose="020B0604020202020204" pitchFamily="34" charset="0"/>
              </a:defRPr>
            </a:lvl1pPr>
            <a:lvl2pPr marL="742950" indent="-28575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cs typeface="Arial" panose="020B0604020202020204" pitchFamily="34" charset="0"/>
              </a:defRPr>
            </a:lvl2pPr>
            <a:lvl3pPr marL="1143000" indent="-228600">
              <a:spcBef>
                <a:spcPct val="20000"/>
              </a:spcBef>
              <a:buClr>
                <a:schemeClr val="tx1"/>
              </a:buClr>
              <a:buSzPct val="50000"/>
              <a:buFont typeface="Wingdings" panose="05000000000000000000" pitchFamily="2" charset="2"/>
              <a:buChar char="n"/>
              <a:defRPr sz="1600">
                <a:solidFill>
                  <a:schemeClr val="tx1"/>
                </a:solidFill>
                <a:latin typeface="Tahoma" panose="020B0604030504040204" pitchFamily="34" charset="0"/>
                <a:cs typeface="Arial" panose="020B0604020202020204" pitchFamily="34" charset="0"/>
              </a:defRPr>
            </a:lvl3pPr>
            <a:lvl4pPr marL="1600200" indent="-228600">
              <a:spcBef>
                <a:spcPct val="20000"/>
              </a:spcBef>
              <a:buClr>
                <a:schemeClr val="tx1"/>
              </a:buClr>
              <a:buSzPct val="55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4pPr>
            <a:lvl5pPr marL="2057400" indent="-228600">
              <a:spcBef>
                <a:spcPct val="20000"/>
              </a:spcBef>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9pPr>
          </a:lstStyle>
          <a:p>
            <a:pPr eaLnBrk="1" hangingPunct="1">
              <a:spcBef>
                <a:spcPct val="0"/>
              </a:spcBef>
              <a:buClr>
                <a:srgbClr val="008000"/>
              </a:buClr>
              <a:buSzTx/>
              <a:buFont typeface="Wingdings" panose="05000000000000000000" pitchFamily="2" charset="2"/>
              <a:buChar char="§"/>
            </a:pPr>
            <a:r>
              <a:rPr lang="en-US" altLang="en-US" sz="1800"/>
              <a:t>   Positive  or negative  infinity result when a floating-point computation produces </a:t>
            </a:r>
          </a:p>
          <a:p>
            <a:pPr eaLnBrk="1" hangingPunct="1">
              <a:spcBef>
                <a:spcPct val="0"/>
              </a:spcBef>
              <a:buClrTx/>
              <a:buSzTx/>
              <a:buFontTx/>
              <a:buNone/>
            </a:pPr>
            <a:r>
              <a:rPr lang="en-US" altLang="en-US" sz="1800"/>
              <a:t>    a value that overflows.</a:t>
            </a:r>
          </a:p>
        </p:txBody>
      </p:sp>
      <p:sp>
        <p:nvSpPr>
          <p:cNvPr id="11" name="TextBox 10"/>
          <p:cNvSpPr txBox="1">
            <a:spLocks noChangeArrowheads="1"/>
          </p:cNvSpPr>
          <p:nvPr/>
        </p:nvSpPr>
        <p:spPr bwMode="auto">
          <a:xfrm>
            <a:off x="228600" y="3276600"/>
            <a:ext cx="845820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rgbClr val="009900"/>
              </a:buClr>
              <a:buSzPct val="60000"/>
              <a:buFont typeface="Wingdings" panose="05000000000000000000" pitchFamily="2" charset="2"/>
              <a:buChar char="n"/>
              <a:defRPr sz="2400">
                <a:solidFill>
                  <a:schemeClr val="tx1"/>
                </a:solidFill>
                <a:latin typeface="Tahoma" panose="020B0604030504040204" pitchFamily="34" charset="0"/>
                <a:cs typeface="Arial" panose="020B0604020202020204" pitchFamily="34" charset="0"/>
              </a:defRPr>
            </a:lvl1pPr>
            <a:lvl2pPr marL="742950" indent="-28575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cs typeface="Arial" panose="020B0604020202020204" pitchFamily="34" charset="0"/>
              </a:defRPr>
            </a:lvl2pPr>
            <a:lvl3pPr marL="1143000" indent="-228600">
              <a:spcBef>
                <a:spcPct val="20000"/>
              </a:spcBef>
              <a:buClr>
                <a:schemeClr val="tx1"/>
              </a:buClr>
              <a:buSzPct val="50000"/>
              <a:buFont typeface="Wingdings" panose="05000000000000000000" pitchFamily="2" charset="2"/>
              <a:buChar char="n"/>
              <a:defRPr sz="1600">
                <a:solidFill>
                  <a:schemeClr val="tx1"/>
                </a:solidFill>
                <a:latin typeface="Tahoma" panose="020B0604030504040204" pitchFamily="34" charset="0"/>
                <a:cs typeface="Arial" panose="020B0604020202020204" pitchFamily="34" charset="0"/>
              </a:defRPr>
            </a:lvl3pPr>
            <a:lvl4pPr marL="1600200" indent="-228600">
              <a:spcBef>
                <a:spcPct val="20000"/>
              </a:spcBef>
              <a:buClr>
                <a:schemeClr val="tx1"/>
              </a:buClr>
              <a:buSzPct val="55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4pPr>
            <a:lvl5pPr marL="2057400" indent="-228600">
              <a:spcBef>
                <a:spcPct val="20000"/>
              </a:spcBef>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9pPr>
          </a:lstStyle>
          <a:p>
            <a:pPr eaLnBrk="1" hangingPunct="1">
              <a:spcBef>
                <a:spcPct val="0"/>
              </a:spcBef>
              <a:buClr>
                <a:srgbClr val="008000"/>
              </a:buClr>
              <a:buSzTx/>
              <a:buFont typeface="Wingdings" panose="05000000000000000000" pitchFamily="2" charset="2"/>
              <a:buChar char="§"/>
            </a:pPr>
            <a:r>
              <a:rPr lang="en-US" altLang="en-US" sz="1800"/>
              <a:t>  NaN, which stands for not-a-number, result when an illegal floating-point</a:t>
            </a:r>
          </a:p>
          <a:p>
            <a:pPr eaLnBrk="1" hangingPunct="1">
              <a:spcBef>
                <a:spcPct val="0"/>
              </a:spcBef>
              <a:buClr>
                <a:srgbClr val="008000"/>
              </a:buClr>
              <a:buSzTx/>
              <a:buFontTx/>
              <a:buNone/>
            </a:pPr>
            <a:r>
              <a:rPr lang="en-US" altLang="en-US" sz="1800"/>
              <a:t>    operation, such as 0.0 / 0, is performed.</a:t>
            </a:r>
          </a:p>
        </p:txBody>
      </p:sp>
      <p:sp>
        <p:nvSpPr>
          <p:cNvPr id="12" name="TextBox 11"/>
          <p:cNvSpPr txBox="1">
            <a:spLocks noChangeArrowheads="1"/>
          </p:cNvSpPr>
          <p:nvPr/>
        </p:nvSpPr>
        <p:spPr bwMode="auto">
          <a:xfrm>
            <a:off x="381000" y="4495800"/>
            <a:ext cx="8382000" cy="1477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rgbClr val="009900"/>
              </a:buClr>
              <a:buSzPct val="60000"/>
              <a:buFont typeface="Wingdings" panose="05000000000000000000" pitchFamily="2" charset="2"/>
              <a:buChar char="n"/>
              <a:defRPr sz="2400">
                <a:solidFill>
                  <a:schemeClr val="tx1"/>
                </a:solidFill>
                <a:latin typeface="Tahoma" panose="020B0604030504040204" pitchFamily="34" charset="0"/>
                <a:cs typeface="Arial" panose="020B0604020202020204" pitchFamily="34" charset="0"/>
              </a:defRPr>
            </a:lvl1pPr>
            <a:lvl2pPr marL="742950" indent="-28575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cs typeface="Arial" panose="020B0604020202020204" pitchFamily="34" charset="0"/>
              </a:defRPr>
            </a:lvl2pPr>
            <a:lvl3pPr marL="1143000" indent="-228600">
              <a:spcBef>
                <a:spcPct val="20000"/>
              </a:spcBef>
              <a:buClr>
                <a:schemeClr val="tx1"/>
              </a:buClr>
              <a:buSzPct val="50000"/>
              <a:buFont typeface="Wingdings" panose="05000000000000000000" pitchFamily="2" charset="2"/>
              <a:buChar char="n"/>
              <a:defRPr sz="1600">
                <a:solidFill>
                  <a:schemeClr val="tx1"/>
                </a:solidFill>
                <a:latin typeface="Tahoma" panose="020B0604030504040204" pitchFamily="34" charset="0"/>
                <a:cs typeface="Arial" panose="020B0604020202020204" pitchFamily="34" charset="0"/>
              </a:defRPr>
            </a:lvl3pPr>
            <a:lvl4pPr marL="1600200" indent="-228600">
              <a:spcBef>
                <a:spcPct val="20000"/>
              </a:spcBef>
              <a:buClr>
                <a:schemeClr val="tx1"/>
              </a:buClr>
              <a:buSzPct val="55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4pPr>
            <a:lvl5pPr marL="2057400" indent="-228600">
              <a:spcBef>
                <a:spcPct val="20000"/>
              </a:spcBef>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9pPr>
          </a:lstStyle>
          <a:p>
            <a:pPr eaLnBrk="1" hangingPunct="1">
              <a:spcBef>
                <a:spcPct val="0"/>
              </a:spcBef>
              <a:buClrTx/>
              <a:buSzTx/>
              <a:buFontTx/>
              <a:buNone/>
            </a:pPr>
            <a:r>
              <a:rPr lang="en-US" altLang="en-US" sz="1800">
                <a:solidFill>
                  <a:srgbClr val="0000CC"/>
                </a:solidFill>
              </a:rPr>
              <a:t>double inf = 1.0/0;                  </a:t>
            </a:r>
            <a:r>
              <a:rPr lang="en-US" altLang="en-US" sz="1800">
                <a:solidFill>
                  <a:srgbClr val="C00000"/>
                </a:solidFill>
              </a:rPr>
              <a:t>   // infinity </a:t>
            </a:r>
          </a:p>
          <a:p>
            <a:pPr eaLnBrk="1" hangingPunct="1">
              <a:spcBef>
                <a:spcPct val="0"/>
              </a:spcBef>
              <a:buClrTx/>
              <a:buSzTx/>
              <a:buFontTx/>
              <a:buNone/>
            </a:pPr>
            <a:r>
              <a:rPr lang="en-US" altLang="en-US" sz="1800">
                <a:solidFill>
                  <a:srgbClr val="0000CC"/>
                </a:solidFill>
              </a:rPr>
              <a:t>double neginf = -1.0/0;              </a:t>
            </a:r>
            <a:r>
              <a:rPr lang="en-US" altLang="en-US" sz="1800">
                <a:solidFill>
                  <a:srgbClr val="C00000"/>
                </a:solidFill>
              </a:rPr>
              <a:t>// -infinity </a:t>
            </a:r>
          </a:p>
          <a:p>
            <a:pPr eaLnBrk="1" hangingPunct="1">
              <a:spcBef>
                <a:spcPct val="0"/>
              </a:spcBef>
              <a:buClrTx/>
              <a:buSzTx/>
              <a:buFontTx/>
              <a:buNone/>
            </a:pPr>
            <a:r>
              <a:rPr lang="en-US" altLang="en-US" sz="1800">
                <a:solidFill>
                  <a:srgbClr val="0000CC"/>
                </a:solidFill>
              </a:rPr>
              <a:t>double poszero =  1.0 / inf;        </a:t>
            </a:r>
            <a:r>
              <a:rPr lang="en-US" altLang="en-US" sz="1800">
                <a:solidFill>
                  <a:srgbClr val="C00000"/>
                </a:solidFill>
              </a:rPr>
              <a:t>//  positive zero</a:t>
            </a:r>
          </a:p>
          <a:p>
            <a:pPr eaLnBrk="1" hangingPunct="1">
              <a:spcBef>
                <a:spcPct val="0"/>
              </a:spcBef>
              <a:buClrTx/>
              <a:buSzTx/>
              <a:buFontTx/>
              <a:buNone/>
            </a:pPr>
            <a:r>
              <a:rPr lang="en-US" altLang="en-US" sz="1800">
                <a:solidFill>
                  <a:srgbClr val="0000CC"/>
                </a:solidFill>
              </a:rPr>
              <a:t>double negzero = -1.0 / inf;        </a:t>
            </a:r>
            <a:r>
              <a:rPr lang="en-US" altLang="en-US" sz="1800">
                <a:solidFill>
                  <a:srgbClr val="C00000"/>
                </a:solidFill>
              </a:rPr>
              <a:t>// Negative zero </a:t>
            </a:r>
          </a:p>
          <a:p>
            <a:pPr eaLnBrk="1" hangingPunct="1">
              <a:spcBef>
                <a:spcPct val="0"/>
              </a:spcBef>
              <a:buClrTx/>
              <a:buSzTx/>
              <a:buFontTx/>
              <a:buNone/>
            </a:pPr>
            <a:r>
              <a:rPr lang="en-US" altLang="en-US" sz="1800">
                <a:solidFill>
                  <a:srgbClr val="0000CC"/>
                </a:solidFill>
              </a:rPr>
              <a:t>double n = 0.0 /0;                     </a:t>
            </a:r>
            <a:r>
              <a:rPr lang="en-US" altLang="en-US" sz="1800">
                <a:solidFill>
                  <a:srgbClr val="C00000"/>
                </a:solidFill>
              </a:rPr>
              <a:t>// NaN</a:t>
            </a:r>
          </a:p>
        </p:txBody>
      </p:sp>
      <p:sp>
        <p:nvSpPr>
          <p:cNvPr id="13" name="TextBox 12"/>
          <p:cNvSpPr txBox="1">
            <a:spLocks noChangeArrowheads="1"/>
          </p:cNvSpPr>
          <p:nvPr/>
        </p:nvSpPr>
        <p:spPr bwMode="auto">
          <a:xfrm>
            <a:off x="304800" y="4038600"/>
            <a:ext cx="1306513"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rgbClr val="009900"/>
              </a:buClr>
              <a:buSzPct val="60000"/>
              <a:buFont typeface="Wingdings" panose="05000000000000000000" pitchFamily="2" charset="2"/>
              <a:buChar char="n"/>
              <a:defRPr sz="2400">
                <a:solidFill>
                  <a:schemeClr val="tx1"/>
                </a:solidFill>
                <a:latin typeface="Tahoma" panose="020B0604030504040204" pitchFamily="34" charset="0"/>
                <a:cs typeface="Arial" panose="020B0604020202020204" pitchFamily="34" charset="0"/>
              </a:defRPr>
            </a:lvl1pPr>
            <a:lvl2pPr marL="742950" indent="-28575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cs typeface="Arial" panose="020B0604020202020204" pitchFamily="34" charset="0"/>
              </a:defRPr>
            </a:lvl2pPr>
            <a:lvl3pPr marL="1143000" indent="-228600">
              <a:spcBef>
                <a:spcPct val="20000"/>
              </a:spcBef>
              <a:buClr>
                <a:schemeClr val="tx1"/>
              </a:buClr>
              <a:buSzPct val="50000"/>
              <a:buFont typeface="Wingdings" panose="05000000000000000000" pitchFamily="2" charset="2"/>
              <a:buChar char="n"/>
              <a:defRPr sz="1600">
                <a:solidFill>
                  <a:schemeClr val="tx1"/>
                </a:solidFill>
                <a:latin typeface="Tahoma" panose="020B0604030504040204" pitchFamily="34" charset="0"/>
                <a:cs typeface="Arial" panose="020B0604020202020204" pitchFamily="34" charset="0"/>
              </a:defRPr>
            </a:lvl3pPr>
            <a:lvl4pPr marL="1600200" indent="-228600">
              <a:spcBef>
                <a:spcPct val="20000"/>
              </a:spcBef>
              <a:buClr>
                <a:schemeClr val="tx1"/>
              </a:buClr>
              <a:buSzPct val="55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4pPr>
            <a:lvl5pPr marL="2057400" indent="-228600">
              <a:spcBef>
                <a:spcPct val="20000"/>
              </a:spcBef>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9pPr>
          </a:lstStyle>
          <a:p>
            <a:pPr eaLnBrk="1" hangingPunct="1">
              <a:spcBef>
                <a:spcPct val="0"/>
              </a:spcBef>
              <a:buClr>
                <a:srgbClr val="008000"/>
              </a:buClr>
              <a:buSzTx/>
              <a:buFont typeface="Wingdings" panose="05000000000000000000" pitchFamily="2" charset="2"/>
              <a:buChar char="§"/>
            </a:pPr>
            <a:r>
              <a:rPr lang="en-US" altLang="en-US" sz="1800"/>
              <a:t> Example:</a:t>
            </a:r>
          </a:p>
        </p:txBody>
      </p:sp>
    </p:spTree>
  </p:cSld>
  <p:clrMapOvr>
    <a:masterClrMapping/>
  </p:clrMapOvr>
  <p:transition spd="med">
    <p:wipe dir="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29702">
                                            <p:txEl>
                                              <p:pRg st="0" end="0"/>
                                            </p:txEl>
                                          </p:spTgt>
                                        </p:tgtEl>
                                        <p:attrNameLst>
                                          <p:attrName>style.visibility</p:attrName>
                                        </p:attrNameLst>
                                      </p:cBhvr>
                                      <p:to>
                                        <p:strVal val="visible"/>
                                      </p:to>
                                    </p:set>
                                    <p:animEffect transition="in" filter="slide(fromBottom)">
                                      <p:cBhvr>
                                        <p:cTn id="7" dur="500"/>
                                        <p:tgtEl>
                                          <p:spTgt spid="29702">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2" presetClass="entr" presetSubtype="4"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slide(fromBottom)">
                                      <p:cBhvr>
                                        <p:cTn id="12" dur="500"/>
                                        <p:tgtEl>
                                          <p:spTgt spid="8"/>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2" presetClass="entr" presetSubtype="4" fill="hold" grpId="0"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slide(fromBottom)">
                                      <p:cBhvr>
                                        <p:cTn id="17" dur="500"/>
                                        <p:tgtEl>
                                          <p:spTgt spid="7"/>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12" presetClass="entr" presetSubtype="4" fill="hold" grpId="0" nodeType="clickEffect">
                                  <p:stCondLst>
                                    <p:cond delay="0"/>
                                  </p:stCondLst>
                                  <p:childTnLst>
                                    <p:set>
                                      <p:cBhvr>
                                        <p:cTn id="21" dur="1" fill="hold">
                                          <p:stCondLst>
                                            <p:cond delay="0"/>
                                          </p:stCondLst>
                                        </p:cTn>
                                        <p:tgtEl>
                                          <p:spTgt spid="11"/>
                                        </p:tgtEl>
                                        <p:attrNameLst>
                                          <p:attrName>style.visibility</p:attrName>
                                        </p:attrNameLst>
                                      </p:cBhvr>
                                      <p:to>
                                        <p:strVal val="visible"/>
                                      </p:to>
                                    </p:set>
                                    <p:animEffect transition="in" filter="slide(fromBottom)">
                                      <p:cBhvr>
                                        <p:cTn id="22" dur="500"/>
                                        <p:tgtEl>
                                          <p:spTgt spid="11"/>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12" presetClass="entr" presetSubtype="4" fill="hold" grpId="0" nodeType="clickEffect">
                                  <p:stCondLst>
                                    <p:cond delay="0"/>
                                  </p:stCondLst>
                                  <p:childTnLst>
                                    <p:set>
                                      <p:cBhvr>
                                        <p:cTn id="26" dur="1" fill="hold">
                                          <p:stCondLst>
                                            <p:cond delay="0"/>
                                          </p:stCondLst>
                                        </p:cTn>
                                        <p:tgtEl>
                                          <p:spTgt spid="13"/>
                                        </p:tgtEl>
                                        <p:attrNameLst>
                                          <p:attrName>style.visibility</p:attrName>
                                        </p:attrNameLst>
                                      </p:cBhvr>
                                      <p:to>
                                        <p:strVal val="visible"/>
                                      </p:to>
                                    </p:set>
                                    <p:animEffect transition="in" filter="slide(fromBottom)">
                                      <p:cBhvr>
                                        <p:cTn id="27" dur="500"/>
                                        <p:tgtEl>
                                          <p:spTgt spid="13"/>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12" presetClass="entr" presetSubtype="4" fill="hold" grpId="0" nodeType="clickEffect">
                                  <p:stCondLst>
                                    <p:cond delay="0"/>
                                  </p:stCondLst>
                                  <p:childTnLst>
                                    <p:set>
                                      <p:cBhvr>
                                        <p:cTn id="31" dur="1" fill="hold">
                                          <p:stCondLst>
                                            <p:cond delay="0"/>
                                          </p:stCondLst>
                                        </p:cTn>
                                        <p:tgtEl>
                                          <p:spTgt spid="12"/>
                                        </p:tgtEl>
                                        <p:attrNameLst>
                                          <p:attrName>style.visibility</p:attrName>
                                        </p:attrNameLst>
                                      </p:cBhvr>
                                      <p:to>
                                        <p:strVal val="visible"/>
                                      </p:to>
                                    </p:set>
                                    <p:animEffect transition="in" filter="slide(fromBottom)">
                                      <p:cBhvr>
                                        <p:cTn id="32"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702" grpId="0" build="p"/>
      <p:bldP spid="7" grpId="0"/>
      <p:bldP spid="8" grpId="0"/>
      <p:bldP spid="11" grpId="0"/>
      <p:bldP spid="12" grpId="0"/>
      <p:bldP spid="13"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Date Placeholder 3"/>
          <p:cNvSpPr>
            <a:spLocks noGrp="1"/>
          </p:cNvSpPr>
          <p:nvPr>
            <p:ph type="dt" sz="quarter" idx="4294967295"/>
          </p:nvPr>
        </p:nvSpPr>
        <p:spPr bwMode="auto">
          <a:xfrm>
            <a:off x="152400" y="6324600"/>
            <a:ext cx="1905000" cy="5334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spcBef>
                <a:spcPct val="20000"/>
              </a:spcBef>
              <a:buClr>
                <a:srgbClr val="009900"/>
              </a:buClr>
              <a:buSzPct val="60000"/>
              <a:buFont typeface="Wingdings" panose="05000000000000000000" pitchFamily="2" charset="2"/>
              <a:buChar char="n"/>
              <a:defRPr sz="2400">
                <a:solidFill>
                  <a:schemeClr val="tx1"/>
                </a:solidFill>
                <a:latin typeface="Tahoma" panose="020B0604030504040204" pitchFamily="34" charset="0"/>
                <a:cs typeface="Arial" panose="020B0604020202020204" pitchFamily="34" charset="0"/>
              </a:defRPr>
            </a:lvl1pPr>
            <a:lvl2pPr marL="742950" indent="-28575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cs typeface="Arial" panose="020B0604020202020204" pitchFamily="34" charset="0"/>
              </a:defRPr>
            </a:lvl2pPr>
            <a:lvl3pPr marL="1143000" indent="-228600">
              <a:spcBef>
                <a:spcPct val="20000"/>
              </a:spcBef>
              <a:buClr>
                <a:schemeClr val="tx1"/>
              </a:buClr>
              <a:buSzPct val="50000"/>
              <a:buFont typeface="Wingdings" panose="05000000000000000000" pitchFamily="2" charset="2"/>
              <a:buChar char="n"/>
              <a:defRPr sz="1600">
                <a:solidFill>
                  <a:schemeClr val="tx1"/>
                </a:solidFill>
                <a:latin typeface="Tahoma" panose="020B0604030504040204" pitchFamily="34" charset="0"/>
                <a:cs typeface="Arial" panose="020B0604020202020204" pitchFamily="34" charset="0"/>
              </a:defRPr>
            </a:lvl3pPr>
            <a:lvl4pPr marL="1600200" indent="-228600">
              <a:spcBef>
                <a:spcPct val="20000"/>
              </a:spcBef>
              <a:buClr>
                <a:schemeClr val="tx1"/>
              </a:buClr>
              <a:buSzPct val="55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4pPr>
            <a:lvl5pPr marL="2057400" indent="-228600">
              <a:spcBef>
                <a:spcPct val="20000"/>
              </a:spcBef>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9pPr>
          </a:lstStyle>
          <a:p>
            <a:pPr eaLnBrk="1" hangingPunct="1">
              <a:spcBef>
                <a:spcPct val="0"/>
              </a:spcBef>
              <a:buClrTx/>
              <a:buSzTx/>
              <a:buFontTx/>
              <a:buNone/>
            </a:pPr>
            <a:fld id="{F9DE6E85-217E-44F8-88D1-C01932D9C615}" type="datetime4">
              <a:rPr lang="en-US" altLang="en-US" sz="1200"/>
              <a:pPr eaLnBrk="1" hangingPunct="1">
                <a:spcBef>
                  <a:spcPct val="0"/>
                </a:spcBef>
                <a:buClrTx/>
                <a:buSzTx/>
                <a:buFontTx/>
                <a:buNone/>
              </a:pPr>
              <a:t>July 23, 2018</a:t>
            </a:fld>
            <a:endParaRPr lang="en-US" altLang="en-US" sz="1200"/>
          </a:p>
        </p:txBody>
      </p:sp>
      <p:sp>
        <p:nvSpPr>
          <p:cNvPr id="33795" name="Footer Placeholder 4"/>
          <p:cNvSpPr>
            <a:spLocks noGrp="1"/>
          </p:cNvSpPr>
          <p:nvPr>
            <p:ph type="ftr" sz="quarter" idx="4294967295"/>
          </p:nvPr>
        </p:nvSpPr>
        <p:spPr bwMode="auto">
          <a:xfrm>
            <a:off x="3200400" y="6324600"/>
            <a:ext cx="2895600" cy="5334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spcBef>
                <a:spcPct val="20000"/>
              </a:spcBef>
              <a:buClr>
                <a:srgbClr val="009900"/>
              </a:buClr>
              <a:buSzPct val="60000"/>
              <a:buFont typeface="Wingdings" panose="05000000000000000000" pitchFamily="2" charset="2"/>
              <a:buChar char="n"/>
              <a:defRPr sz="2400">
                <a:solidFill>
                  <a:schemeClr val="tx1"/>
                </a:solidFill>
                <a:latin typeface="Tahoma" panose="020B0604030504040204" pitchFamily="34" charset="0"/>
                <a:cs typeface="Arial" panose="020B0604020202020204" pitchFamily="34" charset="0"/>
              </a:defRPr>
            </a:lvl1pPr>
            <a:lvl2pPr marL="742950" indent="-28575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cs typeface="Arial" panose="020B0604020202020204" pitchFamily="34" charset="0"/>
              </a:defRPr>
            </a:lvl2pPr>
            <a:lvl3pPr marL="1143000" indent="-228600">
              <a:spcBef>
                <a:spcPct val="20000"/>
              </a:spcBef>
              <a:buClr>
                <a:schemeClr val="tx1"/>
              </a:buClr>
              <a:buSzPct val="50000"/>
              <a:buFont typeface="Wingdings" panose="05000000000000000000" pitchFamily="2" charset="2"/>
              <a:buChar char="n"/>
              <a:defRPr sz="1600">
                <a:solidFill>
                  <a:schemeClr val="tx1"/>
                </a:solidFill>
                <a:latin typeface="Tahoma" panose="020B0604030504040204" pitchFamily="34" charset="0"/>
                <a:cs typeface="Arial" panose="020B0604020202020204" pitchFamily="34" charset="0"/>
              </a:defRPr>
            </a:lvl3pPr>
            <a:lvl4pPr marL="1600200" indent="-228600">
              <a:spcBef>
                <a:spcPct val="20000"/>
              </a:spcBef>
              <a:buClr>
                <a:schemeClr val="tx1"/>
              </a:buClr>
              <a:buSzPct val="55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4pPr>
            <a:lvl5pPr marL="2057400" indent="-228600">
              <a:spcBef>
                <a:spcPct val="20000"/>
              </a:spcBef>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9pPr>
          </a:lstStyle>
          <a:p>
            <a:pPr algn="ctr" eaLnBrk="1" hangingPunct="1">
              <a:spcBef>
                <a:spcPct val="0"/>
              </a:spcBef>
              <a:buClrTx/>
              <a:buSzTx/>
              <a:buFontTx/>
              <a:buNone/>
            </a:pPr>
            <a:r>
              <a:rPr lang="en-US" altLang="en-US" sz="1200"/>
              <a:t>ICS102: Expressions &amp; Assignment</a:t>
            </a:r>
          </a:p>
        </p:txBody>
      </p:sp>
      <p:sp>
        <p:nvSpPr>
          <p:cNvPr id="33796" name="Slide Number Placeholder 5"/>
          <p:cNvSpPr>
            <a:spLocks noGrp="1"/>
          </p:cNvSpPr>
          <p:nvPr>
            <p:ph type="sldNum" sz="quarter" idx="4294967295"/>
          </p:nvPr>
        </p:nvSpPr>
        <p:spPr bwMode="auto">
          <a:xfrm>
            <a:off x="7239000" y="6400800"/>
            <a:ext cx="1905000" cy="4572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spcBef>
                <a:spcPct val="20000"/>
              </a:spcBef>
              <a:buClr>
                <a:srgbClr val="009900"/>
              </a:buClr>
              <a:buSzPct val="60000"/>
              <a:buFont typeface="Wingdings" panose="05000000000000000000" pitchFamily="2" charset="2"/>
              <a:buChar char="n"/>
              <a:defRPr sz="2400">
                <a:solidFill>
                  <a:schemeClr val="tx1"/>
                </a:solidFill>
                <a:latin typeface="Tahoma" panose="020B0604030504040204" pitchFamily="34" charset="0"/>
                <a:cs typeface="Arial" panose="020B0604020202020204" pitchFamily="34" charset="0"/>
              </a:defRPr>
            </a:lvl1pPr>
            <a:lvl2pPr marL="742950" indent="-28575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cs typeface="Arial" panose="020B0604020202020204" pitchFamily="34" charset="0"/>
              </a:defRPr>
            </a:lvl2pPr>
            <a:lvl3pPr marL="1143000" indent="-228600">
              <a:spcBef>
                <a:spcPct val="20000"/>
              </a:spcBef>
              <a:buClr>
                <a:schemeClr val="tx1"/>
              </a:buClr>
              <a:buSzPct val="50000"/>
              <a:buFont typeface="Wingdings" panose="05000000000000000000" pitchFamily="2" charset="2"/>
              <a:buChar char="n"/>
              <a:defRPr sz="1600">
                <a:solidFill>
                  <a:schemeClr val="tx1"/>
                </a:solidFill>
                <a:latin typeface="Tahoma" panose="020B0604030504040204" pitchFamily="34" charset="0"/>
                <a:cs typeface="Arial" panose="020B0604020202020204" pitchFamily="34" charset="0"/>
              </a:defRPr>
            </a:lvl3pPr>
            <a:lvl4pPr marL="1600200" indent="-228600">
              <a:spcBef>
                <a:spcPct val="20000"/>
              </a:spcBef>
              <a:buClr>
                <a:schemeClr val="tx1"/>
              </a:buClr>
              <a:buSzPct val="55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4pPr>
            <a:lvl5pPr marL="2057400" indent="-228600">
              <a:spcBef>
                <a:spcPct val="20000"/>
              </a:spcBef>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9pPr>
          </a:lstStyle>
          <a:p>
            <a:pPr algn="r" eaLnBrk="1" hangingPunct="1">
              <a:spcBef>
                <a:spcPct val="0"/>
              </a:spcBef>
              <a:buClrTx/>
              <a:buSzTx/>
              <a:buFontTx/>
              <a:buNone/>
            </a:pPr>
            <a:fld id="{CE912DAD-32E3-454C-A697-951FA0EE7A2B}" type="slidenum">
              <a:rPr lang="ar-SA" altLang="en-US" sz="1200"/>
              <a:pPr algn="r" eaLnBrk="1" hangingPunct="1">
                <a:spcBef>
                  <a:spcPct val="0"/>
                </a:spcBef>
                <a:buClrTx/>
                <a:buSzTx/>
                <a:buFontTx/>
                <a:buNone/>
              </a:pPr>
              <a:t>24</a:t>
            </a:fld>
            <a:endParaRPr lang="en-US" altLang="en-US" sz="1200"/>
          </a:p>
        </p:txBody>
      </p:sp>
      <p:sp>
        <p:nvSpPr>
          <p:cNvPr id="33797" name="Rectangle 2"/>
          <p:cNvSpPr>
            <a:spLocks noGrp="1" noChangeArrowheads="1"/>
          </p:cNvSpPr>
          <p:nvPr>
            <p:ph type="title" idx="4294967295"/>
          </p:nvPr>
        </p:nvSpPr>
        <p:spPr/>
        <p:txBody>
          <a:bodyPr/>
          <a:lstStyle/>
          <a:p>
            <a:pPr eaLnBrk="1" hangingPunct="1"/>
            <a:r>
              <a:rPr lang="en-US" altLang="en-US" smtClean="0"/>
              <a:t>The </a:t>
            </a:r>
            <a:r>
              <a:rPr lang="en-US" altLang="en-US" b="1" smtClean="0">
                <a:latin typeface="Courier New" panose="02070309020205020404" pitchFamily="49" charset="0"/>
              </a:rPr>
              <a:t>%</a:t>
            </a:r>
            <a:r>
              <a:rPr lang="en-US" altLang="en-US" smtClean="0"/>
              <a:t> (modulo) Operator</a:t>
            </a:r>
          </a:p>
        </p:txBody>
      </p:sp>
      <p:sp>
        <p:nvSpPr>
          <p:cNvPr id="22534" name="Rectangle 3"/>
          <p:cNvSpPr>
            <a:spLocks noGrp="1" noChangeArrowheads="1"/>
          </p:cNvSpPr>
          <p:nvPr>
            <p:ph type="body" idx="4294967295"/>
          </p:nvPr>
        </p:nvSpPr>
        <p:spPr>
          <a:xfrm>
            <a:off x="762000" y="1371600"/>
            <a:ext cx="7696200" cy="4953000"/>
          </a:xfrm>
        </p:spPr>
        <p:txBody>
          <a:bodyPr/>
          <a:lstStyle/>
          <a:p>
            <a:pPr eaLnBrk="1" hangingPunct="1"/>
            <a:r>
              <a:rPr lang="en-US" altLang="en-US" sz="2000" smtClean="0"/>
              <a:t>The modulus operator, % returns the remainder of a division operation. In Java, it can be applied to floating-point types as well as integer types</a:t>
            </a:r>
          </a:p>
          <a:p>
            <a:pPr eaLnBrk="1" hangingPunct="1"/>
            <a:r>
              <a:rPr lang="en-US" altLang="en-US" sz="2000" smtClean="0"/>
              <a:t>The </a:t>
            </a:r>
            <a:r>
              <a:rPr lang="en-US" altLang="en-US" sz="2000" b="1" smtClean="0">
                <a:solidFill>
                  <a:srgbClr val="034CA1"/>
                </a:solidFill>
                <a:latin typeface="Courier New" panose="02070309020205020404" pitchFamily="49" charset="0"/>
              </a:rPr>
              <a:t>%</a:t>
            </a:r>
            <a:r>
              <a:rPr lang="en-US" altLang="en-US" sz="2000" smtClean="0">
                <a:solidFill>
                  <a:srgbClr val="034CA1"/>
                </a:solidFill>
                <a:latin typeface="Courier New" panose="02070309020205020404" pitchFamily="49" charset="0"/>
              </a:rPr>
              <a:t> </a:t>
            </a:r>
            <a:r>
              <a:rPr lang="en-US" altLang="en-US" sz="2000" smtClean="0"/>
              <a:t>operator is used with operands of type </a:t>
            </a:r>
            <a:r>
              <a:rPr lang="en-US" altLang="en-US" sz="2000" b="1" smtClean="0">
                <a:solidFill>
                  <a:srgbClr val="034CA1"/>
                </a:solidFill>
                <a:latin typeface="Courier New" panose="02070309020205020404" pitchFamily="49" charset="0"/>
              </a:rPr>
              <a:t>int</a:t>
            </a:r>
            <a:r>
              <a:rPr lang="en-US" altLang="en-US" sz="2000" smtClean="0"/>
              <a:t> to recover the information lost after performing integer division</a:t>
            </a:r>
          </a:p>
          <a:p>
            <a:pPr eaLnBrk="1" hangingPunct="1"/>
            <a:endParaRPr lang="en-US" altLang="en-US" sz="1000" smtClean="0"/>
          </a:p>
          <a:p>
            <a:pPr lvl="1" eaLnBrk="1" hangingPunct="1">
              <a:buFont typeface="Wingdings" panose="05000000000000000000" pitchFamily="2" charset="2"/>
              <a:buNone/>
            </a:pPr>
            <a:r>
              <a:rPr lang="en-US" altLang="en-US" b="1" smtClean="0">
                <a:solidFill>
                  <a:srgbClr val="034CA1"/>
                </a:solidFill>
                <a:latin typeface="Courier New" panose="02070309020205020404" pitchFamily="49" charset="0"/>
              </a:rPr>
              <a:t>15/2</a:t>
            </a:r>
            <a:r>
              <a:rPr lang="en-US" altLang="en-US" smtClean="0">
                <a:latin typeface="Courier New" panose="02070309020205020404" pitchFamily="49" charset="0"/>
              </a:rPr>
              <a:t> </a:t>
            </a:r>
            <a:r>
              <a:rPr lang="en-US" altLang="en-US" smtClean="0"/>
              <a:t>evaluates to the quotient</a:t>
            </a:r>
            <a:r>
              <a:rPr lang="en-US" altLang="en-US" smtClean="0">
                <a:latin typeface="Courier New" panose="02070309020205020404" pitchFamily="49" charset="0"/>
              </a:rPr>
              <a:t> </a:t>
            </a:r>
            <a:r>
              <a:rPr lang="en-US" altLang="en-US" b="1" smtClean="0">
                <a:solidFill>
                  <a:srgbClr val="034CA1"/>
                </a:solidFill>
                <a:latin typeface="Courier New" panose="02070309020205020404" pitchFamily="49" charset="0"/>
              </a:rPr>
              <a:t>7</a:t>
            </a:r>
          </a:p>
          <a:p>
            <a:pPr lvl="1" eaLnBrk="1" hangingPunct="1">
              <a:buFont typeface="Wingdings" panose="05000000000000000000" pitchFamily="2" charset="2"/>
              <a:buNone/>
            </a:pPr>
            <a:endParaRPr lang="en-US" altLang="en-US" sz="1000" smtClean="0">
              <a:solidFill>
                <a:srgbClr val="034CA1"/>
              </a:solidFill>
              <a:latin typeface="Courier New" panose="02070309020205020404" pitchFamily="49" charset="0"/>
            </a:endParaRPr>
          </a:p>
          <a:p>
            <a:pPr lvl="1" eaLnBrk="1" hangingPunct="1">
              <a:buFont typeface="Wingdings" panose="05000000000000000000" pitchFamily="2" charset="2"/>
              <a:buNone/>
            </a:pPr>
            <a:r>
              <a:rPr lang="en-US" altLang="en-US" b="1" smtClean="0">
                <a:solidFill>
                  <a:srgbClr val="034CA1"/>
                </a:solidFill>
                <a:latin typeface="Courier New" panose="02070309020205020404" pitchFamily="49" charset="0"/>
              </a:rPr>
              <a:t>15%2</a:t>
            </a:r>
            <a:r>
              <a:rPr lang="en-US" altLang="en-US" smtClean="0">
                <a:latin typeface="Courier New" panose="02070309020205020404" pitchFamily="49" charset="0"/>
              </a:rPr>
              <a:t> </a:t>
            </a:r>
            <a:r>
              <a:rPr lang="en-US" altLang="en-US" smtClean="0"/>
              <a:t>evaluates to the remainder</a:t>
            </a:r>
            <a:r>
              <a:rPr lang="en-US" altLang="en-US" smtClean="0">
                <a:latin typeface="Courier New" panose="02070309020205020404" pitchFamily="49" charset="0"/>
              </a:rPr>
              <a:t> </a:t>
            </a:r>
            <a:r>
              <a:rPr lang="en-US" altLang="en-US" b="1" smtClean="0">
                <a:solidFill>
                  <a:srgbClr val="034CA1"/>
                </a:solidFill>
                <a:latin typeface="Courier New" panose="02070309020205020404" pitchFamily="49" charset="0"/>
              </a:rPr>
              <a:t>1</a:t>
            </a:r>
          </a:p>
          <a:p>
            <a:pPr lvl="1" eaLnBrk="1" hangingPunct="1">
              <a:buFont typeface="Wingdings" panose="05000000000000000000" pitchFamily="2" charset="2"/>
              <a:buNone/>
            </a:pPr>
            <a:endParaRPr lang="en-US" altLang="en-US" sz="1000" smtClean="0">
              <a:solidFill>
                <a:srgbClr val="034CA1"/>
              </a:solidFill>
              <a:latin typeface="Courier New" panose="02070309020205020404" pitchFamily="49" charset="0"/>
            </a:endParaRPr>
          </a:p>
          <a:p>
            <a:pPr eaLnBrk="1" hangingPunct="1"/>
            <a:r>
              <a:rPr lang="en-US" altLang="en-US" sz="2000" smtClean="0"/>
              <a:t>The </a:t>
            </a:r>
            <a:r>
              <a:rPr lang="en-US" altLang="en-US" sz="2000" b="1" smtClean="0">
                <a:solidFill>
                  <a:srgbClr val="034CA1"/>
                </a:solidFill>
                <a:latin typeface="Courier New" panose="02070309020205020404" pitchFamily="49" charset="0"/>
              </a:rPr>
              <a:t>%</a:t>
            </a:r>
            <a:r>
              <a:rPr lang="en-US" altLang="en-US" sz="2000" smtClean="0">
                <a:solidFill>
                  <a:srgbClr val="034CA1"/>
                </a:solidFill>
                <a:latin typeface="Courier New" panose="02070309020205020404" pitchFamily="49" charset="0"/>
              </a:rPr>
              <a:t> </a:t>
            </a:r>
            <a:r>
              <a:rPr lang="en-US" altLang="en-US" sz="2000" smtClean="0"/>
              <a:t>operator can be used to count by 2's, 3's, or any other number</a:t>
            </a:r>
          </a:p>
          <a:p>
            <a:pPr eaLnBrk="1" hangingPunct="1"/>
            <a:endParaRPr lang="en-US" altLang="en-US" sz="1000" smtClean="0"/>
          </a:p>
          <a:p>
            <a:pPr lvl="1" eaLnBrk="1" hangingPunct="1"/>
            <a:r>
              <a:rPr lang="en-US" altLang="en-US" smtClean="0"/>
              <a:t>To count by twos, perform the operation </a:t>
            </a:r>
            <a:r>
              <a:rPr lang="en-US" altLang="en-US" b="1" smtClean="0">
                <a:solidFill>
                  <a:srgbClr val="034CA1"/>
                </a:solidFill>
                <a:latin typeface="Courier New" panose="02070309020205020404" pitchFamily="49" charset="0"/>
              </a:rPr>
              <a:t>number</a:t>
            </a:r>
            <a:r>
              <a:rPr lang="en-US" altLang="en-US" smtClean="0">
                <a:solidFill>
                  <a:srgbClr val="034CA1"/>
                </a:solidFill>
              </a:rPr>
              <a:t> </a:t>
            </a:r>
            <a:r>
              <a:rPr lang="en-US" altLang="en-US" b="1" smtClean="0">
                <a:solidFill>
                  <a:srgbClr val="034CA1"/>
                </a:solidFill>
                <a:latin typeface="Courier New" panose="02070309020205020404" pitchFamily="49" charset="0"/>
              </a:rPr>
              <a:t>% 2</a:t>
            </a:r>
            <a:r>
              <a:rPr lang="en-US" altLang="en-US" smtClean="0"/>
              <a:t>, and when the result is </a:t>
            </a:r>
            <a:r>
              <a:rPr lang="en-US" altLang="en-US" b="1" smtClean="0">
                <a:solidFill>
                  <a:srgbClr val="034CA1"/>
                </a:solidFill>
                <a:latin typeface="Courier New" panose="02070309020205020404" pitchFamily="49" charset="0"/>
              </a:rPr>
              <a:t>0</a:t>
            </a:r>
            <a:r>
              <a:rPr lang="en-US" altLang="en-US" smtClean="0"/>
              <a:t>, </a:t>
            </a:r>
            <a:r>
              <a:rPr lang="en-US" altLang="en-US" b="1" smtClean="0">
                <a:solidFill>
                  <a:srgbClr val="034CA1"/>
                </a:solidFill>
                <a:latin typeface="Courier New" panose="02070309020205020404" pitchFamily="49" charset="0"/>
              </a:rPr>
              <a:t>number</a:t>
            </a:r>
            <a:r>
              <a:rPr lang="en-US" altLang="en-US" smtClean="0"/>
              <a:t> is even</a:t>
            </a:r>
            <a:endParaRPr lang="en-US" altLang="en-US" smtClean="0">
              <a:latin typeface="Courier New" panose="02070309020205020404" pitchFamily="49" charset="0"/>
            </a:endParaRPr>
          </a:p>
          <a:p>
            <a:pPr eaLnBrk="1" hangingPunct="1"/>
            <a:r>
              <a:rPr lang="en-US" altLang="en-US" sz="2000" smtClean="0">
                <a:solidFill>
                  <a:srgbClr val="034CA1"/>
                </a:solidFill>
              </a:rPr>
              <a:t>42.25%10</a:t>
            </a:r>
            <a:r>
              <a:rPr lang="en-US" altLang="en-US" sz="2000" smtClean="0"/>
              <a:t> evaluates to </a:t>
            </a:r>
            <a:r>
              <a:rPr lang="en-US" altLang="en-US" sz="2000" smtClean="0">
                <a:solidFill>
                  <a:srgbClr val="034CA1"/>
                </a:solidFill>
              </a:rPr>
              <a:t>2.25</a:t>
            </a:r>
          </a:p>
        </p:txBody>
      </p:sp>
    </p:spTree>
  </p:cSld>
  <p:clrMapOvr>
    <a:masterClrMapping/>
  </p:clrMapOvr>
  <p:transition spd="med">
    <p:wipe dir="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22534">
                                            <p:txEl>
                                              <p:pRg st="0" end="0"/>
                                            </p:txEl>
                                          </p:spTgt>
                                        </p:tgtEl>
                                        <p:attrNameLst>
                                          <p:attrName>style.visibility</p:attrName>
                                        </p:attrNameLst>
                                      </p:cBhvr>
                                      <p:to>
                                        <p:strVal val="visible"/>
                                      </p:to>
                                    </p:set>
                                    <p:animEffect transition="in" filter="slide(fromBottom)">
                                      <p:cBhvr>
                                        <p:cTn id="7" dur="1000"/>
                                        <p:tgtEl>
                                          <p:spTgt spid="22534">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2" presetClass="entr" presetSubtype="4" fill="hold" grpId="0" nodeType="clickEffect">
                                  <p:stCondLst>
                                    <p:cond delay="0"/>
                                  </p:stCondLst>
                                  <p:childTnLst>
                                    <p:set>
                                      <p:cBhvr>
                                        <p:cTn id="11" dur="1" fill="hold">
                                          <p:stCondLst>
                                            <p:cond delay="0"/>
                                          </p:stCondLst>
                                        </p:cTn>
                                        <p:tgtEl>
                                          <p:spTgt spid="22534">
                                            <p:txEl>
                                              <p:pRg st="1" end="1"/>
                                            </p:txEl>
                                          </p:spTgt>
                                        </p:tgtEl>
                                        <p:attrNameLst>
                                          <p:attrName>style.visibility</p:attrName>
                                        </p:attrNameLst>
                                      </p:cBhvr>
                                      <p:to>
                                        <p:strVal val="visible"/>
                                      </p:to>
                                    </p:set>
                                    <p:animEffect transition="in" filter="slide(fromBottom)">
                                      <p:cBhvr>
                                        <p:cTn id="12" dur="1000"/>
                                        <p:tgtEl>
                                          <p:spTgt spid="22534">
                                            <p:txEl>
                                              <p:pRg st="1" end="1"/>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2" presetClass="entr" presetSubtype="4" fill="hold" grpId="0" nodeType="clickEffect">
                                  <p:stCondLst>
                                    <p:cond delay="0"/>
                                  </p:stCondLst>
                                  <p:childTnLst>
                                    <p:set>
                                      <p:cBhvr>
                                        <p:cTn id="16" dur="1" fill="hold">
                                          <p:stCondLst>
                                            <p:cond delay="0"/>
                                          </p:stCondLst>
                                        </p:cTn>
                                        <p:tgtEl>
                                          <p:spTgt spid="22534">
                                            <p:txEl>
                                              <p:pRg st="3" end="3"/>
                                            </p:txEl>
                                          </p:spTgt>
                                        </p:tgtEl>
                                        <p:attrNameLst>
                                          <p:attrName>style.visibility</p:attrName>
                                        </p:attrNameLst>
                                      </p:cBhvr>
                                      <p:to>
                                        <p:strVal val="visible"/>
                                      </p:to>
                                    </p:set>
                                    <p:animEffect transition="in" filter="slide(fromBottom)">
                                      <p:cBhvr>
                                        <p:cTn id="17" dur="1000"/>
                                        <p:tgtEl>
                                          <p:spTgt spid="22534">
                                            <p:txEl>
                                              <p:pRg st="3" end="3"/>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12" presetClass="entr" presetSubtype="4" fill="hold" grpId="0" nodeType="clickEffect">
                                  <p:stCondLst>
                                    <p:cond delay="0"/>
                                  </p:stCondLst>
                                  <p:childTnLst>
                                    <p:set>
                                      <p:cBhvr>
                                        <p:cTn id="21" dur="1" fill="hold">
                                          <p:stCondLst>
                                            <p:cond delay="0"/>
                                          </p:stCondLst>
                                        </p:cTn>
                                        <p:tgtEl>
                                          <p:spTgt spid="22534">
                                            <p:txEl>
                                              <p:pRg st="5" end="5"/>
                                            </p:txEl>
                                          </p:spTgt>
                                        </p:tgtEl>
                                        <p:attrNameLst>
                                          <p:attrName>style.visibility</p:attrName>
                                        </p:attrNameLst>
                                      </p:cBhvr>
                                      <p:to>
                                        <p:strVal val="visible"/>
                                      </p:to>
                                    </p:set>
                                    <p:animEffect transition="in" filter="slide(fromBottom)">
                                      <p:cBhvr>
                                        <p:cTn id="22" dur="1000"/>
                                        <p:tgtEl>
                                          <p:spTgt spid="22534">
                                            <p:txEl>
                                              <p:pRg st="5" end="5"/>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12" presetClass="entr" presetSubtype="4" fill="hold" grpId="0" nodeType="clickEffect">
                                  <p:stCondLst>
                                    <p:cond delay="0"/>
                                  </p:stCondLst>
                                  <p:childTnLst>
                                    <p:set>
                                      <p:cBhvr>
                                        <p:cTn id="26" dur="1" fill="hold">
                                          <p:stCondLst>
                                            <p:cond delay="0"/>
                                          </p:stCondLst>
                                        </p:cTn>
                                        <p:tgtEl>
                                          <p:spTgt spid="22534">
                                            <p:txEl>
                                              <p:pRg st="7" end="7"/>
                                            </p:txEl>
                                          </p:spTgt>
                                        </p:tgtEl>
                                        <p:attrNameLst>
                                          <p:attrName>style.visibility</p:attrName>
                                        </p:attrNameLst>
                                      </p:cBhvr>
                                      <p:to>
                                        <p:strVal val="visible"/>
                                      </p:to>
                                    </p:set>
                                    <p:animEffect transition="in" filter="slide(fromBottom)">
                                      <p:cBhvr>
                                        <p:cTn id="27" dur="1000"/>
                                        <p:tgtEl>
                                          <p:spTgt spid="22534">
                                            <p:txEl>
                                              <p:pRg st="7" end="7"/>
                                            </p:txEl>
                                          </p:spTgt>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12" presetClass="entr" presetSubtype="4" fill="hold" grpId="0" nodeType="clickEffect">
                                  <p:stCondLst>
                                    <p:cond delay="0"/>
                                  </p:stCondLst>
                                  <p:childTnLst>
                                    <p:set>
                                      <p:cBhvr>
                                        <p:cTn id="31" dur="1" fill="hold">
                                          <p:stCondLst>
                                            <p:cond delay="0"/>
                                          </p:stCondLst>
                                        </p:cTn>
                                        <p:tgtEl>
                                          <p:spTgt spid="22534">
                                            <p:txEl>
                                              <p:pRg st="9" end="9"/>
                                            </p:txEl>
                                          </p:spTgt>
                                        </p:tgtEl>
                                        <p:attrNameLst>
                                          <p:attrName>style.visibility</p:attrName>
                                        </p:attrNameLst>
                                      </p:cBhvr>
                                      <p:to>
                                        <p:strVal val="visible"/>
                                      </p:to>
                                    </p:set>
                                    <p:animEffect transition="in" filter="slide(fromBottom)">
                                      <p:cBhvr>
                                        <p:cTn id="32" dur="1000"/>
                                        <p:tgtEl>
                                          <p:spTgt spid="22534">
                                            <p:txEl>
                                              <p:pRg st="9" end="9"/>
                                            </p:txEl>
                                          </p:spTgt>
                                        </p:tgtEl>
                                      </p:cBhvr>
                                    </p:animEffect>
                                  </p:childTnLst>
                                </p:cTn>
                              </p:par>
                            </p:childTnLst>
                          </p:cTn>
                        </p:par>
                      </p:childTnLst>
                    </p:cTn>
                  </p:par>
                  <p:par>
                    <p:cTn id="33" fill="hold" nodeType="clickPar">
                      <p:stCondLst>
                        <p:cond delay="indefinite"/>
                      </p:stCondLst>
                      <p:childTnLst>
                        <p:par>
                          <p:cTn id="34" fill="hold" nodeType="withGroup">
                            <p:stCondLst>
                              <p:cond delay="0"/>
                            </p:stCondLst>
                            <p:childTnLst>
                              <p:par>
                                <p:cTn id="35" presetID="12" presetClass="entr" presetSubtype="4" fill="hold" grpId="0" nodeType="clickEffect">
                                  <p:stCondLst>
                                    <p:cond delay="0"/>
                                  </p:stCondLst>
                                  <p:childTnLst>
                                    <p:set>
                                      <p:cBhvr>
                                        <p:cTn id="36" dur="1" fill="hold">
                                          <p:stCondLst>
                                            <p:cond delay="0"/>
                                          </p:stCondLst>
                                        </p:cTn>
                                        <p:tgtEl>
                                          <p:spTgt spid="22534">
                                            <p:txEl>
                                              <p:pRg st="10" end="10"/>
                                            </p:txEl>
                                          </p:spTgt>
                                        </p:tgtEl>
                                        <p:attrNameLst>
                                          <p:attrName>style.visibility</p:attrName>
                                        </p:attrNameLst>
                                      </p:cBhvr>
                                      <p:to>
                                        <p:strVal val="visible"/>
                                      </p:to>
                                    </p:set>
                                    <p:animEffect transition="in" filter="slide(fromBottom)">
                                      <p:cBhvr>
                                        <p:cTn id="37" dur="1000"/>
                                        <p:tgtEl>
                                          <p:spTgt spid="22534">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534" grpId="0"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Date Placeholder 3"/>
          <p:cNvSpPr>
            <a:spLocks noGrp="1"/>
          </p:cNvSpPr>
          <p:nvPr>
            <p:ph type="dt" sz="quarter" idx="4294967295"/>
          </p:nvPr>
        </p:nvSpPr>
        <p:spPr bwMode="auto">
          <a:xfrm>
            <a:off x="152400" y="6324600"/>
            <a:ext cx="1905000" cy="5334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spcBef>
                <a:spcPct val="20000"/>
              </a:spcBef>
              <a:buClr>
                <a:srgbClr val="009900"/>
              </a:buClr>
              <a:buSzPct val="60000"/>
              <a:buFont typeface="Wingdings" panose="05000000000000000000" pitchFamily="2" charset="2"/>
              <a:buChar char="n"/>
              <a:defRPr sz="2400">
                <a:solidFill>
                  <a:schemeClr val="tx1"/>
                </a:solidFill>
                <a:latin typeface="Tahoma" panose="020B0604030504040204" pitchFamily="34" charset="0"/>
                <a:cs typeface="Arial" panose="020B0604020202020204" pitchFamily="34" charset="0"/>
              </a:defRPr>
            </a:lvl1pPr>
            <a:lvl2pPr marL="742950" indent="-28575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cs typeface="Arial" panose="020B0604020202020204" pitchFamily="34" charset="0"/>
              </a:defRPr>
            </a:lvl2pPr>
            <a:lvl3pPr marL="1143000" indent="-228600">
              <a:spcBef>
                <a:spcPct val="20000"/>
              </a:spcBef>
              <a:buClr>
                <a:schemeClr val="tx1"/>
              </a:buClr>
              <a:buSzPct val="50000"/>
              <a:buFont typeface="Wingdings" panose="05000000000000000000" pitchFamily="2" charset="2"/>
              <a:buChar char="n"/>
              <a:defRPr sz="1600">
                <a:solidFill>
                  <a:schemeClr val="tx1"/>
                </a:solidFill>
                <a:latin typeface="Tahoma" panose="020B0604030504040204" pitchFamily="34" charset="0"/>
                <a:cs typeface="Arial" panose="020B0604020202020204" pitchFamily="34" charset="0"/>
              </a:defRPr>
            </a:lvl3pPr>
            <a:lvl4pPr marL="1600200" indent="-228600">
              <a:spcBef>
                <a:spcPct val="20000"/>
              </a:spcBef>
              <a:buClr>
                <a:schemeClr val="tx1"/>
              </a:buClr>
              <a:buSzPct val="55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4pPr>
            <a:lvl5pPr marL="2057400" indent="-228600">
              <a:spcBef>
                <a:spcPct val="20000"/>
              </a:spcBef>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9pPr>
          </a:lstStyle>
          <a:p>
            <a:pPr eaLnBrk="1" hangingPunct="1">
              <a:spcBef>
                <a:spcPct val="0"/>
              </a:spcBef>
              <a:buClrTx/>
              <a:buSzTx/>
              <a:buFontTx/>
              <a:buNone/>
            </a:pPr>
            <a:fld id="{A8283AAA-8C61-4208-A53B-B70A3D1EC39E}" type="datetime4">
              <a:rPr lang="en-US" altLang="en-US" sz="1200"/>
              <a:pPr eaLnBrk="1" hangingPunct="1">
                <a:spcBef>
                  <a:spcPct val="0"/>
                </a:spcBef>
                <a:buClrTx/>
                <a:buSzTx/>
                <a:buFontTx/>
                <a:buNone/>
              </a:pPr>
              <a:t>July 23, 2018</a:t>
            </a:fld>
            <a:endParaRPr lang="en-US" altLang="en-US" sz="1200"/>
          </a:p>
        </p:txBody>
      </p:sp>
      <p:sp>
        <p:nvSpPr>
          <p:cNvPr id="34819" name="Footer Placeholder 4"/>
          <p:cNvSpPr>
            <a:spLocks noGrp="1"/>
          </p:cNvSpPr>
          <p:nvPr>
            <p:ph type="ftr" sz="quarter" idx="4294967295"/>
          </p:nvPr>
        </p:nvSpPr>
        <p:spPr bwMode="auto">
          <a:xfrm>
            <a:off x="3200400" y="6324600"/>
            <a:ext cx="2895600" cy="5334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spcBef>
                <a:spcPct val="20000"/>
              </a:spcBef>
              <a:buClr>
                <a:srgbClr val="009900"/>
              </a:buClr>
              <a:buSzPct val="60000"/>
              <a:buFont typeface="Wingdings" panose="05000000000000000000" pitchFamily="2" charset="2"/>
              <a:buChar char="n"/>
              <a:defRPr sz="2400">
                <a:solidFill>
                  <a:schemeClr val="tx1"/>
                </a:solidFill>
                <a:latin typeface="Tahoma" panose="020B0604030504040204" pitchFamily="34" charset="0"/>
                <a:cs typeface="Arial" panose="020B0604020202020204" pitchFamily="34" charset="0"/>
              </a:defRPr>
            </a:lvl1pPr>
            <a:lvl2pPr marL="742950" indent="-28575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cs typeface="Arial" panose="020B0604020202020204" pitchFamily="34" charset="0"/>
              </a:defRPr>
            </a:lvl2pPr>
            <a:lvl3pPr marL="1143000" indent="-228600">
              <a:spcBef>
                <a:spcPct val="20000"/>
              </a:spcBef>
              <a:buClr>
                <a:schemeClr val="tx1"/>
              </a:buClr>
              <a:buSzPct val="50000"/>
              <a:buFont typeface="Wingdings" panose="05000000000000000000" pitchFamily="2" charset="2"/>
              <a:buChar char="n"/>
              <a:defRPr sz="1600">
                <a:solidFill>
                  <a:schemeClr val="tx1"/>
                </a:solidFill>
                <a:latin typeface="Tahoma" panose="020B0604030504040204" pitchFamily="34" charset="0"/>
                <a:cs typeface="Arial" panose="020B0604020202020204" pitchFamily="34" charset="0"/>
              </a:defRPr>
            </a:lvl3pPr>
            <a:lvl4pPr marL="1600200" indent="-228600">
              <a:spcBef>
                <a:spcPct val="20000"/>
              </a:spcBef>
              <a:buClr>
                <a:schemeClr val="tx1"/>
              </a:buClr>
              <a:buSzPct val="55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4pPr>
            <a:lvl5pPr marL="2057400" indent="-228600">
              <a:spcBef>
                <a:spcPct val="20000"/>
              </a:spcBef>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9pPr>
          </a:lstStyle>
          <a:p>
            <a:pPr algn="ctr" eaLnBrk="1" hangingPunct="1">
              <a:spcBef>
                <a:spcPct val="0"/>
              </a:spcBef>
              <a:buClrTx/>
              <a:buSzTx/>
              <a:buFontTx/>
              <a:buNone/>
            </a:pPr>
            <a:r>
              <a:rPr lang="en-US" altLang="en-US" sz="1200"/>
              <a:t>ICS102: Expressions &amp; Assignment</a:t>
            </a:r>
          </a:p>
        </p:txBody>
      </p:sp>
      <p:sp>
        <p:nvSpPr>
          <p:cNvPr id="34820" name="Slide Number Placeholder 5"/>
          <p:cNvSpPr>
            <a:spLocks noGrp="1"/>
          </p:cNvSpPr>
          <p:nvPr>
            <p:ph type="sldNum" sz="quarter" idx="4294967295"/>
          </p:nvPr>
        </p:nvSpPr>
        <p:spPr bwMode="auto">
          <a:xfrm>
            <a:off x="7239000" y="6400800"/>
            <a:ext cx="1905000" cy="4572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spcBef>
                <a:spcPct val="20000"/>
              </a:spcBef>
              <a:buClr>
                <a:srgbClr val="009900"/>
              </a:buClr>
              <a:buSzPct val="60000"/>
              <a:buFont typeface="Wingdings" panose="05000000000000000000" pitchFamily="2" charset="2"/>
              <a:buChar char="n"/>
              <a:defRPr sz="2400">
                <a:solidFill>
                  <a:schemeClr val="tx1"/>
                </a:solidFill>
                <a:latin typeface="Tahoma" panose="020B0604030504040204" pitchFamily="34" charset="0"/>
                <a:cs typeface="Arial" panose="020B0604020202020204" pitchFamily="34" charset="0"/>
              </a:defRPr>
            </a:lvl1pPr>
            <a:lvl2pPr marL="742950" indent="-28575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cs typeface="Arial" panose="020B0604020202020204" pitchFamily="34" charset="0"/>
              </a:defRPr>
            </a:lvl2pPr>
            <a:lvl3pPr marL="1143000" indent="-228600">
              <a:spcBef>
                <a:spcPct val="20000"/>
              </a:spcBef>
              <a:buClr>
                <a:schemeClr val="tx1"/>
              </a:buClr>
              <a:buSzPct val="50000"/>
              <a:buFont typeface="Wingdings" panose="05000000000000000000" pitchFamily="2" charset="2"/>
              <a:buChar char="n"/>
              <a:defRPr sz="1600">
                <a:solidFill>
                  <a:schemeClr val="tx1"/>
                </a:solidFill>
                <a:latin typeface="Tahoma" panose="020B0604030504040204" pitchFamily="34" charset="0"/>
                <a:cs typeface="Arial" panose="020B0604020202020204" pitchFamily="34" charset="0"/>
              </a:defRPr>
            </a:lvl3pPr>
            <a:lvl4pPr marL="1600200" indent="-228600">
              <a:spcBef>
                <a:spcPct val="20000"/>
              </a:spcBef>
              <a:buClr>
                <a:schemeClr val="tx1"/>
              </a:buClr>
              <a:buSzPct val="55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4pPr>
            <a:lvl5pPr marL="2057400" indent="-228600">
              <a:spcBef>
                <a:spcPct val="20000"/>
              </a:spcBef>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9pPr>
          </a:lstStyle>
          <a:p>
            <a:pPr algn="r" eaLnBrk="1" hangingPunct="1">
              <a:spcBef>
                <a:spcPct val="0"/>
              </a:spcBef>
              <a:buClrTx/>
              <a:buSzTx/>
              <a:buFontTx/>
              <a:buNone/>
            </a:pPr>
            <a:fld id="{F80E09E7-A28A-4882-A52F-8E27220C0AF0}" type="slidenum">
              <a:rPr lang="ar-SA" altLang="en-US" sz="1200"/>
              <a:pPr algn="r" eaLnBrk="1" hangingPunct="1">
                <a:spcBef>
                  <a:spcPct val="0"/>
                </a:spcBef>
                <a:buClrTx/>
                <a:buSzTx/>
                <a:buFontTx/>
                <a:buNone/>
              </a:pPr>
              <a:t>25</a:t>
            </a:fld>
            <a:endParaRPr lang="en-US" altLang="en-US" sz="1200"/>
          </a:p>
        </p:txBody>
      </p:sp>
      <p:sp>
        <p:nvSpPr>
          <p:cNvPr id="34821" name="Rectangle 2"/>
          <p:cNvSpPr>
            <a:spLocks noGrp="1" noChangeArrowheads="1"/>
          </p:cNvSpPr>
          <p:nvPr>
            <p:ph type="title" idx="4294967295"/>
          </p:nvPr>
        </p:nvSpPr>
        <p:spPr/>
        <p:txBody>
          <a:bodyPr/>
          <a:lstStyle/>
          <a:p>
            <a:pPr eaLnBrk="1" hangingPunct="1"/>
            <a:r>
              <a:rPr lang="en-US" altLang="en-US" smtClean="0"/>
              <a:t>Increment and Decrement Operators</a:t>
            </a:r>
          </a:p>
        </p:txBody>
      </p:sp>
      <p:sp>
        <p:nvSpPr>
          <p:cNvPr id="23558" name="Rectangle 3"/>
          <p:cNvSpPr>
            <a:spLocks noGrp="1" noChangeArrowheads="1"/>
          </p:cNvSpPr>
          <p:nvPr>
            <p:ph type="body" idx="4294967295"/>
          </p:nvPr>
        </p:nvSpPr>
        <p:spPr>
          <a:xfrm>
            <a:off x="609600" y="1371600"/>
            <a:ext cx="7696200" cy="4495800"/>
          </a:xfrm>
        </p:spPr>
        <p:txBody>
          <a:bodyPr/>
          <a:lstStyle/>
          <a:p>
            <a:pPr eaLnBrk="1" hangingPunct="1"/>
            <a:r>
              <a:rPr lang="en-US" altLang="en-US" smtClean="0"/>
              <a:t>The </a:t>
            </a:r>
            <a:r>
              <a:rPr lang="en-US" altLang="en-US" i="1" smtClean="0"/>
              <a:t>increment operator</a:t>
            </a:r>
            <a:r>
              <a:rPr lang="en-US" altLang="en-US" smtClean="0"/>
              <a:t> (</a:t>
            </a:r>
            <a:r>
              <a:rPr lang="en-US" altLang="en-US" b="1" smtClean="0">
                <a:solidFill>
                  <a:srgbClr val="034CA1"/>
                </a:solidFill>
                <a:latin typeface="Courier New" panose="02070309020205020404" pitchFamily="49" charset="0"/>
              </a:rPr>
              <a:t>++</a:t>
            </a:r>
            <a:r>
              <a:rPr lang="en-US" altLang="en-US" smtClean="0"/>
              <a:t>) adds one to the value of a variable</a:t>
            </a:r>
          </a:p>
          <a:p>
            <a:pPr eaLnBrk="1" hangingPunct="1"/>
            <a:endParaRPr lang="en-US" altLang="en-US" sz="1000" smtClean="0"/>
          </a:p>
          <a:p>
            <a:pPr lvl="1" eaLnBrk="1" hangingPunct="1"/>
            <a:r>
              <a:rPr lang="en-US" altLang="en-US" smtClean="0"/>
              <a:t>If </a:t>
            </a:r>
            <a:r>
              <a:rPr lang="en-US" altLang="en-US" b="1" smtClean="0">
                <a:solidFill>
                  <a:srgbClr val="034CA1"/>
                </a:solidFill>
                <a:latin typeface="Courier New" panose="02070309020205020404" pitchFamily="49" charset="0"/>
              </a:rPr>
              <a:t>n</a:t>
            </a:r>
            <a:r>
              <a:rPr lang="en-US" altLang="en-US" smtClean="0"/>
              <a:t> is equal to </a:t>
            </a:r>
            <a:r>
              <a:rPr lang="en-US" altLang="en-US" b="1" smtClean="0">
                <a:solidFill>
                  <a:srgbClr val="034CA1"/>
                </a:solidFill>
                <a:latin typeface="Courier New" panose="02070309020205020404" pitchFamily="49" charset="0"/>
              </a:rPr>
              <a:t>2</a:t>
            </a:r>
            <a:r>
              <a:rPr lang="en-US" altLang="en-US" smtClean="0"/>
              <a:t>, then </a:t>
            </a:r>
            <a:r>
              <a:rPr lang="en-US" altLang="en-US" b="1" smtClean="0">
                <a:solidFill>
                  <a:srgbClr val="034CA1"/>
                </a:solidFill>
                <a:latin typeface="Courier New" panose="02070309020205020404" pitchFamily="49" charset="0"/>
              </a:rPr>
              <a:t>n++</a:t>
            </a:r>
            <a:r>
              <a:rPr lang="en-US" altLang="en-US" smtClean="0"/>
              <a:t> or </a:t>
            </a:r>
            <a:r>
              <a:rPr lang="en-US" altLang="en-US" b="1" smtClean="0">
                <a:solidFill>
                  <a:srgbClr val="034CA1"/>
                </a:solidFill>
                <a:latin typeface="Courier New" panose="02070309020205020404" pitchFamily="49" charset="0"/>
              </a:rPr>
              <a:t>++n</a:t>
            </a:r>
            <a:r>
              <a:rPr lang="en-US" altLang="en-US" smtClean="0"/>
              <a:t> will change the value of </a:t>
            </a:r>
            <a:r>
              <a:rPr lang="en-US" altLang="en-US" b="1" smtClean="0">
                <a:solidFill>
                  <a:srgbClr val="034CA1"/>
                </a:solidFill>
                <a:latin typeface="Courier New" panose="02070309020205020404" pitchFamily="49" charset="0"/>
              </a:rPr>
              <a:t>n</a:t>
            </a:r>
            <a:r>
              <a:rPr lang="en-US" altLang="en-US" smtClean="0"/>
              <a:t> to </a:t>
            </a:r>
            <a:r>
              <a:rPr lang="en-US" altLang="en-US" b="1" smtClean="0">
                <a:solidFill>
                  <a:srgbClr val="034CA1"/>
                </a:solidFill>
                <a:latin typeface="Courier New" panose="02070309020205020404" pitchFamily="49" charset="0"/>
              </a:rPr>
              <a:t>3</a:t>
            </a:r>
          </a:p>
          <a:p>
            <a:pPr lvl="1" eaLnBrk="1" hangingPunct="1"/>
            <a:endParaRPr lang="en-US" altLang="en-US" sz="1000" smtClean="0">
              <a:solidFill>
                <a:srgbClr val="034CA1"/>
              </a:solidFill>
              <a:latin typeface="Courier New" panose="02070309020205020404" pitchFamily="49" charset="0"/>
            </a:endParaRPr>
          </a:p>
          <a:p>
            <a:pPr eaLnBrk="1" hangingPunct="1"/>
            <a:r>
              <a:rPr lang="en-US" altLang="en-US" smtClean="0"/>
              <a:t>The </a:t>
            </a:r>
            <a:r>
              <a:rPr lang="en-US" altLang="en-US" i="1" smtClean="0"/>
              <a:t>decrement operator</a:t>
            </a:r>
            <a:r>
              <a:rPr lang="en-US" altLang="en-US" smtClean="0"/>
              <a:t> (</a:t>
            </a:r>
            <a:r>
              <a:rPr lang="en-US" altLang="en-US" b="1" smtClean="0">
                <a:solidFill>
                  <a:srgbClr val="034CA1"/>
                </a:solidFill>
                <a:latin typeface="Courier New" panose="02070309020205020404" pitchFamily="49" charset="0"/>
              </a:rPr>
              <a:t>--</a:t>
            </a:r>
            <a:r>
              <a:rPr lang="en-US" altLang="en-US" smtClean="0"/>
              <a:t>) subtracts one from the value of a variable</a:t>
            </a:r>
          </a:p>
          <a:p>
            <a:pPr eaLnBrk="1" hangingPunct="1"/>
            <a:endParaRPr lang="en-US" altLang="en-US" sz="1000" smtClean="0"/>
          </a:p>
          <a:p>
            <a:pPr lvl="1" eaLnBrk="1" hangingPunct="1"/>
            <a:r>
              <a:rPr lang="en-US" altLang="en-US" smtClean="0"/>
              <a:t>If </a:t>
            </a:r>
            <a:r>
              <a:rPr lang="en-US" altLang="en-US" b="1" smtClean="0">
                <a:solidFill>
                  <a:srgbClr val="034CA1"/>
                </a:solidFill>
                <a:latin typeface="Courier New" panose="02070309020205020404" pitchFamily="49" charset="0"/>
              </a:rPr>
              <a:t>n</a:t>
            </a:r>
            <a:r>
              <a:rPr lang="en-US" altLang="en-US" smtClean="0"/>
              <a:t> is equal to </a:t>
            </a:r>
            <a:r>
              <a:rPr lang="en-US" altLang="en-US" b="1" smtClean="0">
                <a:solidFill>
                  <a:srgbClr val="034CA1"/>
                </a:solidFill>
                <a:latin typeface="Courier New" panose="02070309020205020404" pitchFamily="49" charset="0"/>
              </a:rPr>
              <a:t>4</a:t>
            </a:r>
            <a:r>
              <a:rPr lang="en-US" altLang="en-US" smtClean="0"/>
              <a:t>, then </a:t>
            </a:r>
            <a:r>
              <a:rPr lang="en-US" altLang="en-US" b="1" smtClean="0">
                <a:solidFill>
                  <a:srgbClr val="034CA1"/>
                </a:solidFill>
                <a:latin typeface="Courier New" panose="02070309020205020404" pitchFamily="49" charset="0"/>
              </a:rPr>
              <a:t>n--</a:t>
            </a:r>
            <a:r>
              <a:rPr lang="en-US" altLang="en-US" smtClean="0"/>
              <a:t> or </a:t>
            </a:r>
            <a:r>
              <a:rPr lang="en-US" altLang="en-US" b="1" smtClean="0">
                <a:solidFill>
                  <a:srgbClr val="034CA1"/>
                </a:solidFill>
                <a:latin typeface="Courier New" panose="02070309020205020404" pitchFamily="49" charset="0"/>
              </a:rPr>
              <a:t>--n</a:t>
            </a:r>
            <a:r>
              <a:rPr lang="en-US" altLang="en-US" smtClean="0"/>
              <a:t> will change the value of </a:t>
            </a:r>
            <a:r>
              <a:rPr lang="en-US" altLang="en-US" b="1" smtClean="0">
                <a:solidFill>
                  <a:srgbClr val="034CA1"/>
                </a:solidFill>
                <a:latin typeface="Courier New" panose="02070309020205020404" pitchFamily="49" charset="0"/>
              </a:rPr>
              <a:t>n</a:t>
            </a:r>
            <a:r>
              <a:rPr lang="en-US" altLang="en-US" smtClean="0"/>
              <a:t> to </a:t>
            </a:r>
            <a:r>
              <a:rPr lang="en-US" altLang="en-US" b="1" smtClean="0">
                <a:solidFill>
                  <a:srgbClr val="034CA1"/>
                </a:solidFill>
                <a:latin typeface="Courier New" panose="02070309020205020404" pitchFamily="49" charset="0"/>
              </a:rPr>
              <a:t>3</a:t>
            </a:r>
            <a:endParaRPr lang="en-US" altLang="en-US" smtClean="0">
              <a:solidFill>
                <a:srgbClr val="034CA1"/>
              </a:solidFill>
              <a:latin typeface="Courier New" panose="02070309020205020404" pitchFamily="49" charset="0"/>
            </a:endParaRPr>
          </a:p>
        </p:txBody>
      </p:sp>
    </p:spTree>
  </p:cSld>
  <p:clrMapOvr>
    <a:masterClrMapping/>
  </p:clrMapOvr>
  <p:transition spd="med">
    <p:wipe dir="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23558">
                                            <p:txEl>
                                              <p:pRg st="0" end="0"/>
                                            </p:txEl>
                                          </p:spTgt>
                                        </p:tgtEl>
                                        <p:attrNameLst>
                                          <p:attrName>style.visibility</p:attrName>
                                        </p:attrNameLst>
                                      </p:cBhvr>
                                      <p:to>
                                        <p:strVal val="visible"/>
                                      </p:to>
                                    </p:set>
                                    <p:animEffect transition="in" filter="slide(fromBottom)">
                                      <p:cBhvr>
                                        <p:cTn id="7" dur="1000"/>
                                        <p:tgtEl>
                                          <p:spTgt spid="23558">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2" presetClass="entr" presetSubtype="4" fill="hold" grpId="0" nodeType="clickEffect">
                                  <p:stCondLst>
                                    <p:cond delay="0"/>
                                  </p:stCondLst>
                                  <p:childTnLst>
                                    <p:set>
                                      <p:cBhvr>
                                        <p:cTn id="11" dur="1" fill="hold">
                                          <p:stCondLst>
                                            <p:cond delay="0"/>
                                          </p:stCondLst>
                                        </p:cTn>
                                        <p:tgtEl>
                                          <p:spTgt spid="23558">
                                            <p:txEl>
                                              <p:pRg st="2" end="2"/>
                                            </p:txEl>
                                          </p:spTgt>
                                        </p:tgtEl>
                                        <p:attrNameLst>
                                          <p:attrName>style.visibility</p:attrName>
                                        </p:attrNameLst>
                                      </p:cBhvr>
                                      <p:to>
                                        <p:strVal val="visible"/>
                                      </p:to>
                                    </p:set>
                                    <p:animEffect transition="in" filter="slide(fromBottom)">
                                      <p:cBhvr>
                                        <p:cTn id="12" dur="1000"/>
                                        <p:tgtEl>
                                          <p:spTgt spid="23558">
                                            <p:txEl>
                                              <p:pRg st="2" end="2"/>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2" presetClass="entr" presetSubtype="4" fill="hold" grpId="0" nodeType="clickEffect">
                                  <p:stCondLst>
                                    <p:cond delay="0"/>
                                  </p:stCondLst>
                                  <p:childTnLst>
                                    <p:set>
                                      <p:cBhvr>
                                        <p:cTn id="16" dur="1" fill="hold">
                                          <p:stCondLst>
                                            <p:cond delay="0"/>
                                          </p:stCondLst>
                                        </p:cTn>
                                        <p:tgtEl>
                                          <p:spTgt spid="23558">
                                            <p:txEl>
                                              <p:pRg st="4" end="4"/>
                                            </p:txEl>
                                          </p:spTgt>
                                        </p:tgtEl>
                                        <p:attrNameLst>
                                          <p:attrName>style.visibility</p:attrName>
                                        </p:attrNameLst>
                                      </p:cBhvr>
                                      <p:to>
                                        <p:strVal val="visible"/>
                                      </p:to>
                                    </p:set>
                                    <p:animEffect transition="in" filter="slide(fromBottom)">
                                      <p:cBhvr>
                                        <p:cTn id="17" dur="1000"/>
                                        <p:tgtEl>
                                          <p:spTgt spid="23558">
                                            <p:txEl>
                                              <p:pRg st="4" end="4"/>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12" presetClass="entr" presetSubtype="4" fill="hold" grpId="0" nodeType="clickEffect">
                                  <p:stCondLst>
                                    <p:cond delay="0"/>
                                  </p:stCondLst>
                                  <p:childTnLst>
                                    <p:set>
                                      <p:cBhvr>
                                        <p:cTn id="21" dur="1" fill="hold">
                                          <p:stCondLst>
                                            <p:cond delay="0"/>
                                          </p:stCondLst>
                                        </p:cTn>
                                        <p:tgtEl>
                                          <p:spTgt spid="23558">
                                            <p:txEl>
                                              <p:pRg st="6" end="6"/>
                                            </p:txEl>
                                          </p:spTgt>
                                        </p:tgtEl>
                                        <p:attrNameLst>
                                          <p:attrName>style.visibility</p:attrName>
                                        </p:attrNameLst>
                                      </p:cBhvr>
                                      <p:to>
                                        <p:strVal val="visible"/>
                                      </p:to>
                                    </p:set>
                                    <p:animEffect transition="in" filter="slide(fromBottom)">
                                      <p:cBhvr>
                                        <p:cTn id="22" dur="1000"/>
                                        <p:tgtEl>
                                          <p:spTgt spid="23558">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558" grpId="0"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Date Placeholder 3"/>
          <p:cNvSpPr>
            <a:spLocks noGrp="1"/>
          </p:cNvSpPr>
          <p:nvPr>
            <p:ph type="dt" sz="quarter" idx="4294967295"/>
          </p:nvPr>
        </p:nvSpPr>
        <p:spPr bwMode="auto">
          <a:xfrm>
            <a:off x="152400" y="6324600"/>
            <a:ext cx="1905000" cy="5334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spcBef>
                <a:spcPct val="20000"/>
              </a:spcBef>
              <a:buClr>
                <a:srgbClr val="009900"/>
              </a:buClr>
              <a:buSzPct val="60000"/>
              <a:buFont typeface="Wingdings" panose="05000000000000000000" pitchFamily="2" charset="2"/>
              <a:buChar char="n"/>
              <a:defRPr sz="2400">
                <a:solidFill>
                  <a:schemeClr val="tx1"/>
                </a:solidFill>
                <a:latin typeface="Tahoma" panose="020B0604030504040204" pitchFamily="34" charset="0"/>
                <a:cs typeface="Arial" panose="020B0604020202020204" pitchFamily="34" charset="0"/>
              </a:defRPr>
            </a:lvl1pPr>
            <a:lvl2pPr marL="742950" indent="-28575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cs typeface="Arial" panose="020B0604020202020204" pitchFamily="34" charset="0"/>
              </a:defRPr>
            </a:lvl2pPr>
            <a:lvl3pPr marL="1143000" indent="-228600">
              <a:spcBef>
                <a:spcPct val="20000"/>
              </a:spcBef>
              <a:buClr>
                <a:schemeClr val="tx1"/>
              </a:buClr>
              <a:buSzPct val="50000"/>
              <a:buFont typeface="Wingdings" panose="05000000000000000000" pitchFamily="2" charset="2"/>
              <a:buChar char="n"/>
              <a:defRPr sz="1600">
                <a:solidFill>
                  <a:schemeClr val="tx1"/>
                </a:solidFill>
                <a:latin typeface="Tahoma" panose="020B0604030504040204" pitchFamily="34" charset="0"/>
                <a:cs typeface="Arial" panose="020B0604020202020204" pitchFamily="34" charset="0"/>
              </a:defRPr>
            </a:lvl3pPr>
            <a:lvl4pPr marL="1600200" indent="-228600">
              <a:spcBef>
                <a:spcPct val="20000"/>
              </a:spcBef>
              <a:buClr>
                <a:schemeClr val="tx1"/>
              </a:buClr>
              <a:buSzPct val="55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4pPr>
            <a:lvl5pPr marL="2057400" indent="-228600">
              <a:spcBef>
                <a:spcPct val="20000"/>
              </a:spcBef>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9pPr>
          </a:lstStyle>
          <a:p>
            <a:pPr eaLnBrk="1" hangingPunct="1">
              <a:spcBef>
                <a:spcPct val="0"/>
              </a:spcBef>
              <a:buClrTx/>
              <a:buSzTx/>
              <a:buFontTx/>
              <a:buNone/>
            </a:pPr>
            <a:fld id="{06E0046F-9FDB-46AF-BB93-3942B50FDCC6}" type="datetime4">
              <a:rPr lang="en-US" altLang="en-US" sz="1200"/>
              <a:pPr eaLnBrk="1" hangingPunct="1">
                <a:spcBef>
                  <a:spcPct val="0"/>
                </a:spcBef>
                <a:buClrTx/>
                <a:buSzTx/>
                <a:buFontTx/>
                <a:buNone/>
              </a:pPr>
              <a:t>July 23, 2018</a:t>
            </a:fld>
            <a:endParaRPr lang="en-US" altLang="en-US" sz="1200"/>
          </a:p>
        </p:txBody>
      </p:sp>
      <p:sp>
        <p:nvSpPr>
          <p:cNvPr id="35843" name="Footer Placeholder 4"/>
          <p:cNvSpPr>
            <a:spLocks noGrp="1"/>
          </p:cNvSpPr>
          <p:nvPr>
            <p:ph type="ftr" sz="quarter" idx="4294967295"/>
          </p:nvPr>
        </p:nvSpPr>
        <p:spPr bwMode="auto">
          <a:xfrm>
            <a:off x="3200400" y="6324600"/>
            <a:ext cx="2895600" cy="5334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spcBef>
                <a:spcPct val="20000"/>
              </a:spcBef>
              <a:buClr>
                <a:srgbClr val="009900"/>
              </a:buClr>
              <a:buSzPct val="60000"/>
              <a:buFont typeface="Wingdings" panose="05000000000000000000" pitchFamily="2" charset="2"/>
              <a:buChar char="n"/>
              <a:defRPr sz="2400">
                <a:solidFill>
                  <a:schemeClr val="tx1"/>
                </a:solidFill>
                <a:latin typeface="Tahoma" panose="020B0604030504040204" pitchFamily="34" charset="0"/>
                <a:cs typeface="Arial" panose="020B0604020202020204" pitchFamily="34" charset="0"/>
              </a:defRPr>
            </a:lvl1pPr>
            <a:lvl2pPr marL="742950" indent="-28575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cs typeface="Arial" panose="020B0604020202020204" pitchFamily="34" charset="0"/>
              </a:defRPr>
            </a:lvl2pPr>
            <a:lvl3pPr marL="1143000" indent="-228600">
              <a:spcBef>
                <a:spcPct val="20000"/>
              </a:spcBef>
              <a:buClr>
                <a:schemeClr val="tx1"/>
              </a:buClr>
              <a:buSzPct val="50000"/>
              <a:buFont typeface="Wingdings" panose="05000000000000000000" pitchFamily="2" charset="2"/>
              <a:buChar char="n"/>
              <a:defRPr sz="1600">
                <a:solidFill>
                  <a:schemeClr val="tx1"/>
                </a:solidFill>
                <a:latin typeface="Tahoma" panose="020B0604030504040204" pitchFamily="34" charset="0"/>
                <a:cs typeface="Arial" panose="020B0604020202020204" pitchFamily="34" charset="0"/>
              </a:defRPr>
            </a:lvl3pPr>
            <a:lvl4pPr marL="1600200" indent="-228600">
              <a:spcBef>
                <a:spcPct val="20000"/>
              </a:spcBef>
              <a:buClr>
                <a:schemeClr val="tx1"/>
              </a:buClr>
              <a:buSzPct val="55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4pPr>
            <a:lvl5pPr marL="2057400" indent="-228600">
              <a:spcBef>
                <a:spcPct val="20000"/>
              </a:spcBef>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9pPr>
          </a:lstStyle>
          <a:p>
            <a:pPr algn="ctr" eaLnBrk="1" hangingPunct="1">
              <a:spcBef>
                <a:spcPct val="0"/>
              </a:spcBef>
              <a:buClrTx/>
              <a:buSzTx/>
              <a:buFontTx/>
              <a:buNone/>
            </a:pPr>
            <a:r>
              <a:rPr lang="en-US" altLang="en-US" sz="1200"/>
              <a:t>ICS102: Expressions &amp; Assignment</a:t>
            </a:r>
          </a:p>
        </p:txBody>
      </p:sp>
      <p:sp>
        <p:nvSpPr>
          <p:cNvPr id="35844" name="Slide Number Placeholder 5"/>
          <p:cNvSpPr>
            <a:spLocks noGrp="1"/>
          </p:cNvSpPr>
          <p:nvPr>
            <p:ph type="sldNum" sz="quarter" idx="4294967295"/>
          </p:nvPr>
        </p:nvSpPr>
        <p:spPr bwMode="auto">
          <a:xfrm>
            <a:off x="7239000" y="6400800"/>
            <a:ext cx="1905000" cy="4572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spcBef>
                <a:spcPct val="20000"/>
              </a:spcBef>
              <a:buClr>
                <a:srgbClr val="009900"/>
              </a:buClr>
              <a:buSzPct val="60000"/>
              <a:buFont typeface="Wingdings" panose="05000000000000000000" pitchFamily="2" charset="2"/>
              <a:buChar char="n"/>
              <a:defRPr sz="2400">
                <a:solidFill>
                  <a:schemeClr val="tx1"/>
                </a:solidFill>
                <a:latin typeface="Tahoma" panose="020B0604030504040204" pitchFamily="34" charset="0"/>
                <a:cs typeface="Arial" panose="020B0604020202020204" pitchFamily="34" charset="0"/>
              </a:defRPr>
            </a:lvl1pPr>
            <a:lvl2pPr marL="742950" indent="-28575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cs typeface="Arial" panose="020B0604020202020204" pitchFamily="34" charset="0"/>
              </a:defRPr>
            </a:lvl2pPr>
            <a:lvl3pPr marL="1143000" indent="-228600">
              <a:spcBef>
                <a:spcPct val="20000"/>
              </a:spcBef>
              <a:buClr>
                <a:schemeClr val="tx1"/>
              </a:buClr>
              <a:buSzPct val="50000"/>
              <a:buFont typeface="Wingdings" panose="05000000000000000000" pitchFamily="2" charset="2"/>
              <a:buChar char="n"/>
              <a:defRPr sz="1600">
                <a:solidFill>
                  <a:schemeClr val="tx1"/>
                </a:solidFill>
                <a:latin typeface="Tahoma" panose="020B0604030504040204" pitchFamily="34" charset="0"/>
                <a:cs typeface="Arial" panose="020B0604020202020204" pitchFamily="34" charset="0"/>
              </a:defRPr>
            </a:lvl3pPr>
            <a:lvl4pPr marL="1600200" indent="-228600">
              <a:spcBef>
                <a:spcPct val="20000"/>
              </a:spcBef>
              <a:buClr>
                <a:schemeClr val="tx1"/>
              </a:buClr>
              <a:buSzPct val="55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4pPr>
            <a:lvl5pPr marL="2057400" indent="-228600">
              <a:spcBef>
                <a:spcPct val="20000"/>
              </a:spcBef>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9pPr>
          </a:lstStyle>
          <a:p>
            <a:pPr algn="r" eaLnBrk="1" hangingPunct="1">
              <a:spcBef>
                <a:spcPct val="0"/>
              </a:spcBef>
              <a:buClrTx/>
              <a:buSzTx/>
              <a:buFontTx/>
              <a:buNone/>
            </a:pPr>
            <a:fld id="{03BA23EF-C25D-4B93-97B1-0C7AA58ECA44}" type="slidenum">
              <a:rPr lang="ar-SA" altLang="en-US" sz="1200"/>
              <a:pPr algn="r" eaLnBrk="1" hangingPunct="1">
                <a:spcBef>
                  <a:spcPct val="0"/>
                </a:spcBef>
                <a:buClrTx/>
                <a:buSzTx/>
                <a:buFontTx/>
                <a:buNone/>
              </a:pPr>
              <a:t>26</a:t>
            </a:fld>
            <a:endParaRPr lang="en-US" altLang="en-US" sz="1200"/>
          </a:p>
        </p:txBody>
      </p:sp>
      <p:sp>
        <p:nvSpPr>
          <p:cNvPr id="35845" name="Rectangle 2"/>
          <p:cNvSpPr>
            <a:spLocks noGrp="1" noChangeArrowheads="1"/>
          </p:cNvSpPr>
          <p:nvPr>
            <p:ph type="title" idx="4294967295"/>
          </p:nvPr>
        </p:nvSpPr>
        <p:spPr/>
        <p:txBody>
          <a:bodyPr/>
          <a:lstStyle/>
          <a:p>
            <a:pPr eaLnBrk="1" hangingPunct="1"/>
            <a:r>
              <a:rPr lang="en-US" altLang="en-US" smtClean="0"/>
              <a:t>Increment and Decrement Operators</a:t>
            </a:r>
          </a:p>
        </p:txBody>
      </p:sp>
      <p:sp>
        <p:nvSpPr>
          <p:cNvPr id="24582" name="Rectangle 3"/>
          <p:cNvSpPr>
            <a:spLocks noGrp="1" noChangeArrowheads="1"/>
          </p:cNvSpPr>
          <p:nvPr>
            <p:ph type="body" idx="4294967295"/>
          </p:nvPr>
        </p:nvSpPr>
        <p:spPr>
          <a:xfrm>
            <a:off x="914400" y="1447800"/>
            <a:ext cx="6934200" cy="4495800"/>
          </a:xfrm>
        </p:spPr>
        <p:txBody>
          <a:bodyPr/>
          <a:lstStyle/>
          <a:p>
            <a:pPr eaLnBrk="1" hangingPunct="1">
              <a:lnSpc>
                <a:spcPct val="80000"/>
              </a:lnSpc>
            </a:pPr>
            <a:r>
              <a:rPr lang="en-US" altLang="en-US" sz="2000" smtClean="0"/>
              <a:t>When either operator precedes its variable, and is part of an expression, then the expression is evaluated using the changed value of the variable</a:t>
            </a:r>
          </a:p>
          <a:p>
            <a:pPr eaLnBrk="1" hangingPunct="1">
              <a:lnSpc>
                <a:spcPct val="80000"/>
              </a:lnSpc>
            </a:pPr>
            <a:endParaRPr lang="en-US" altLang="en-US" sz="1000" smtClean="0"/>
          </a:p>
          <a:p>
            <a:pPr lvl="1" eaLnBrk="1" hangingPunct="1">
              <a:lnSpc>
                <a:spcPct val="80000"/>
              </a:lnSpc>
            </a:pPr>
            <a:r>
              <a:rPr lang="en-US" altLang="en-US" smtClean="0"/>
              <a:t>If </a:t>
            </a:r>
            <a:r>
              <a:rPr lang="en-US" altLang="en-US" b="1" smtClean="0">
                <a:solidFill>
                  <a:srgbClr val="034CA1"/>
                </a:solidFill>
                <a:latin typeface="Courier New" panose="02070309020205020404" pitchFamily="49" charset="0"/>
              </a:rPr>
              <a:t>n</a:t>
            </a:r>
            <a:r>
              <a:rPr lang="en-US" altLang="en-US" smtClean="0"/>
              <a:t> is equal to </a:t>
            </a:r>
            <a:r>
              <a:rPr lang="en-US" altLang="en-US" b="1" smtClean="0">
                <a:solidFill>
                  <a:srgbClr val="034CA1"/>
                </a:solidFill>
                <a:latin typeface="Courier New" panose="02070309020205020404" pitchFamily="49" charset="0"/>
              </a:rPr>
              <a:t>2</a:t>
            </a:r>
            <a:r>
              <a:rPr lang="en-US" altLang="en-US" smtClean="0"/>
              <a:t>, then </a:t>
            </a:r>
            <a:r>
              <a:rPr lang="en-US" altLang="en-US" b="1" smtClean="0">
                <a:solidFill>
                  <a:srgbClr val="034CA1"/>
                </a:solidFill>
                <a:latin typeface="Courier New" panose="02070309020205020404" pitchFamily="49" charset="0"/>
              </a:rPr>
              <a:t>2*++n</a:t>
            </a:r>
            <a:r>
              <a:rPr lang="en-US" altLang="en-US" smtClean="0"/>
              <a:t> evaluates to </a:t>
            </a:r>
            <a:r>
              <a:rPr lang="en-US" altLang="en-US" b="1" smtClean="0">
                <a:solidFill>
                  <a:srgbClr val="034CA1"/>
                </a:solidFill>
                <a:latin typeface="Courier New" panose="02070309020205020404" pitchFamily="49" charset="0"/>
              </a:rPr>
              <a:t>6</a:t>
            </a:r>
          </a:p>
          <a:p>
            <a:pPr lvl="1" eaLnBrk="1" hangingPunct="1">
              <a:lnSpc>
                <a:spcPct val="80000"/>
              </a:lnSpc>
              <a:buFont typeface="Wingdings" panose="05000000000000000000" pitchFamily="2" charset="2"/>
              <a:buNone/>
            </a:pPr>
            <a:endParaRPr lang="en-US" altLang="en-US" b="1" smtClean="0">
              <a:solidFill>
                <a:srgbClr val="034CA1"/>
              </a:solidFill>
              <a:latin typeface="Courier New" panose="02070309020205020404" pitchFamily="49" charset="0"/>
            </a:endParaRPr>
          </a:p>
          <a:p>
            <a:pPr lvl="1" eaLnBrk="1" hangingPunct="1">
              <a:lnSpc>
                <a:spcPct val="80000"/>
              </a:lnSpc>
            </a:pPr>
            <a:endParaRPr lang="en-US" altLang="en-US" sz="1000" smtClean="0">
              <a:solidFill>
                <a:srgbClr val="034CA1"/>
              </a:solidFill>
              <a:latin typeface="Courier New" panose="02070309020205020404" pitchFamily="49" charset="0"/>
            </a:endParaRPr>
          </a:p>
          <a:p>
            <a:pPr eaLnBrk="1" hangingPunct="1">
              <a:lnSpc>
                <a:spcPct val="80000"/>
              </a:lnSpc>
            </a:pPr>
            <a:r>
              <a:rPr lang="en-US" altLang="en-US" sz="2000" smtClean="0"/>
              <a:t>When either operator follows its variable, and is part of an expression, then the expression is evaluated using the original value of the variable, and only then is the variable value changed</a:t>
            </a:r>
          </a:p>
          <a:p>
            <a:pPr eaLnBrk="1" hangingPunct="1">
              <a:lnSpc>
                <a:spcPct val="80000"/>
              </a:lnSpc>
            </a:pPr>
            <a:endParaRPr lang="en-US" altLang="en-US" sz="1000" smtClean="0"/>
          </a:p>
          <a:p>
            <a:pPr lvl="1" eaLnBrk="1" hangingPunct="1">
              <a:lnSpc>
                <a:spcPct val="80000"/>
              </a:lnSpc>
            </a:pPr>
            <a:r>
              <a:rPr lang="en-US" altLang="en-US" smtClean="0"/>
              <a:t>If </a:t>
            </a:r>
            <a:r>
              <a:rPr lang="en-US" altLang="en-US" b="1" smtClean="0">
                <a:solidFill>
                  <a:srgbClr val="034CA1"/>
                </a:solidFill>
                <a:latin typeface="Courier New" panose="02070309020205020404" pitchFamily="49" charset="0"/>
              </a:rPr>
              <a:t>n</a:t>
            </a:r>
            <a:r>
              <a:rPr lang="en-US" altLang="en-US" smtClean="0"/>
              <a:t> is equal to </a:t>
            </a:r>
            <a:r>
              <a:rPr lang="en-US" altLang="en-US" b="1" smtClean="0">
                <a:solidFill>
                  <a:srgbClr val="034CA1"/>
                </a:solidFill>
                <a:latin typeface="Courier New" panose="02070309020205020404" pitchFamily="49" charset="0"/>
              </a:rPr>
              <a:t>2</a:t>
            </a:r>
            <a:r>
              <a:rPr lang="en-US" altLang="en-US" smtClean="0"/>
              <a:t>, then </a:t>
            </a:r>
            <a:r>
              <a:rPr lang="en-US" altLang="en-US" b="1" smtClean="0">
                <a:solidFill>
                  <a:srgbClr val="034CA1"/>
                </a:solidFill>
                <a:latin typeface="Courier New" panose="02070309020205020404" pitchFamily="49" charset="0"/>
              </a:rPr>
              <a:t>2*n++</a:t>
            </a:r>
            <a:r>
              <a:rPr lang="en-US" altLang="en-US" smtClean="0"/>
              <a:t> evaluates to </a:t>
            </a:r>
            <a:r>
              <a:rPr lang="en-US" altLang="en-US" b="1" smtClean="0">
                <a:solidFill>
                  <a:srgbClr val="034CA1"/>
                </a:solidFill>
                <a:latin typeface="Courier New" panose="02070309020205020404" pitchFamily="49" charset="0"/>
              </a:rPr>
              <a:t>4</a:t>
            </a:r>
            <a:endParaRPr lang="en-US" altLang="en-US" smtClean="0">
              <a:solidFill>
                <a:srgbClr val="034CA1"/>
              </a:solidFill>
              <a:latin typeface="Courier New" panose="02070309020205020404" pitchFamily="49" charset="0"/>
            </a:endParaRPr>
          </a:p>
        </p:txBody>
      </p:sp>
    </p:spTree>
  </p:cSld>
  <p:clrMapOvr>
    <a:masterClrMapping/>
  </p:clrMapOvr>
  <p:transition spd="med">
    <p:wipe dir="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24582">
                                            <p:txEl>
                                              <p:pRg st="0" end="0"/>
                                            </p:txEl>
                                          </p:spTgt>
                                        </p:tgtEl>
                                        <p:attrNameLst>
                                          <p:attrName>style.visibility</p:attrName>
                                        </p:attrNameLst>
                                      </p:cBhvr>
                                      <p:to>
                                        <p:strVal val="visible"/>
                                      </p:to>
                                    </p:set>
                                    <p:animEffect transition="in" filter="slide(fromBottom)">
                                      <p:cBhvr>
                                        <p:cTn id="7" dur="1000"/>
                                        <p:tgtEl>
                                          <p:spTgt spid="24582">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2" presetClass="entr" presetSubtype="4" fill="hold" grpId="0" nodeType="clickEffect">
                                  <p:stCondLst>
                                    <p:cond delay="0"/>
                                  </p:stCondLst>
                                  <p:childTnLst>
                                    <p:set>
                                      <p:cBhvr>
                                        <p:cTn id="11" dur="1" fill="hold">
                                          <p:stCondLst>
                                            <p:cond delay="0"/>
                                          </p:stCondLst>
                                        </p:cTn>
                                        <p:tgtEl>
                                          <p:spTgt spid="24582">
                                            <p:txEl>
                                              <p:pRg st="2" end="2"/>
                                            </p:txEl>
                                          </p:spTgt>
                                        </p:tgtEl>
                                        <p:attrNameLst>
                                          <p:attrName>style.visibility</p:attrName>
                                        </p:attrNameLst>
                                      </p:cBhvr>
                                      <p:to>
                                        <p:strVal val="visible"/>
                                      </p:to>
                                    </p:set>
                                    <p:animEffect transition="in" filter="slide(fromBottom)">
                                      <p:cBhvr>
                                        <p:cTn id="12" dur="1000"/>
                                        <p:tgtEl>
                                          <p:spTgt spid="24582">
                                            <p:txEl>
                                              <p:pRg st="2" end="2"/>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2" presetClass="entr" presetSubtype="4" fill="hold" grpId="0" nodeType="clickEffect">
                                  <p:stCondLst>
                                    <p:cond delay="0"/>
                                  </p:stCondLst>
                                  <p:childTnLst>
                                    <p:set>
                                      <p:cBhvr>
                                        <p:cTn id="16" dur="1" fill="hold">
                                          <p:stCondLst>
                                            <p:cond delay="0"/>
                                          </p:stCondLst>
                                        </p:cTn>
                                        <p:tgtEl>
                                          <p:spTgt spid="24582">
                                            <p:txEl>
                                              <p:pRg st="5" end="5"/>
                                            </p:txEl>
                                          </p:spTgt>
                                        </p:tgtEl>
                                        <p:attrNameLst>
                                          <p:attrName>style.visibility</p:attrName>
                                        </p:attrNameLst>
                                      </p:cBhvr>
                                      <p:to>
                                        <p:strVal val="visible"/>
                                      </p:to>
                                    </p:set>
                                    <p:animEffect transition="in" filter="slide(fromBottom)">
                                      <p:cBhvr>
                                        <p:cTn id="17" dur="1000"/>
                                        <p:tgtEl>
                                          <p:spTgt spid="24582">
                                            <p:txEl>
                                              <p:pRg st="5" end="5"/>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12" presetClass="entr" presetSubtype="4" fill="hold" grpId="0" nodeType="clickEffect">
                                  <p:stCondLst>
                                    <p:cond delay="0"/>
                                  </p:stCondLst>
                                  <p:childTnLst>
                                    <p:set>
                                      <p:cBhvr>
                                        <p:cTn id="21" dur="1" fill="hold">
                                          <p:stCondLst>
                                            <p:cond delay="0"/>
                                          </p:stCondLst>
                                        </p:cTn>
                                        <p:tgtEl>
                                          <p:spTgt spid="24582">
                                            <p:txEl>
                                              <p:pRg st="7" end="7"/>
                                            </p:txEl>
                                          </p:spTgt>
                                        </p:tgtEl>
                                        <p:attrNameLst>
                                          <p:attrName>style.visibility</p:attrName>
                                        </p:attrNameLst>
                                      </p:cBhvr>
                                      <p:to>
                                        <p:strVal val="visible"/>
                                      </p:to>
                                    </p:set>
                                    <p:animEffect transition="in" filter="slide(fromBottom)">
                                      <p:cBhvr>
                                        <p:cTn id="22" dur="1000"/>
                                        <p:tgtEl>
                                          <p:spTgt spid="24582">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582" grpId="0"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Date Placeholder 3"/>
          <p:cNvSpPr txBox="1">
            <a:spLocks noGrp="1"/>
          </p:cNvSpPr>
          <p:nvPr/>
        </p:nvSpPr>
        <p:spPr bwMode="auto">
          <a:xfrm>
            <a:off x="152400" y="6324600"/>
            <a:ext cx="1905000" cy="53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spcBef>
                <a:spcPct val="20000"/>
              </a:spcBef>
              <a:buClr>
                <a:srgbClr val="009900"/>
              </a:buClr>
              <a:buSzPct val="60000"/>
              <a:buFont typeface="Wingdings" panose="05000000000000000000" pitchFamily="2" charset="2"/>
              <a:buChar char="n"/>
              <a:defRPr sz="2400">
                <a:solidFill>
                  <a:schemeClr val="tx1"/>
                </a:solidFill>
                <a:latin typeface="Tahoma" panose="020B0604030504040204" pitchFamily="34" charset="0"/>
                <a:cs typeface="Arial" panose="020B0604020202020204" pitchFamily="34" charset="0"/>
              </a:defRPr>
            </a:lvl1pPr>
            <a:lvl2pPr marL="742950" indent="-28575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cs typeface="Arial" panose="020B0604020202020204" pitchFamily="34" charset="0"/>
              </a:defRPr>
            </a:lvl2pPr>
            <a:lvl3pPr marL="1143000" indent="-228600">
              <a:spcBef>
                <a:spcPct val="20000"/>
              </a:spcBef>
              <a:buClr>
                <a:schemeClr val="tx1"/>
              </a:buClr>
              <a:buSzPct val="50000"/>
              <a:buFont typeface="Wingdings" panose="05000000000000000000" pitchFamily="2" charset="2"/>
              <a:buChar char="n"/>
              <a:defRPr sz="1600">
                <a:solidFill>
                  <a:schemeClr val="tx1"/>
                </a:solidFill>
                <a:latin typeface="Tahoma" panose="020B0604030504040204" pitchFamily="34" charset="0"/>
                <a:cs typeface="Arial" panose="020B0604020202020204" pitchFamily="34" charset="0"/>
              </a:defRPr>
            </a:lvl3pPr>
            <a:lvl4pPr marL="1600200" indent="-228600">
              <a:spcBef>
                <a:spcPct val="20000"/>
              </a:spcBef>
              <a:buClr>
                <a:schemeClr val="tx1"/>
              </a:buClr>
              <a:buSzPct val="55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4pPr>
            <a:lvl5pPr marL="2057400" indent="-228600">
              <a:spcBef>
                <a:spcPct val="20000"/>
              </a:spcBef>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9pPr>
          </a:lstStyle>
          <a:p>
            <a:pPr eaLnBrk="1" hangingPunct="1">
              <a:spcBef>
                <a:spcPct val="0"/>
              </a:spcBef>
              <a:buClrTx/>
              <a:buSzTx/>
              <a:buFontTx/>
              <a:buNone/>
            </a:pPr>
            <a:fld id="{7F43293C-4847-4A7F-A2BE-AE653AAAFF71}" type="datetime4">
              <a:rPr lang="en-US" altLang="en-US" sz="1200"/>
              <a:pPr eaLnBrk="1" hangingPunct="1">
                <a:spcBef>
                  <a:spcPct val="0"/>
                </a:spcBef>
                <a:buClrTx/>
                <a:buSzTx/>
                <a:buFontTx/>
                <a:buNone/>
              </a:pPr>
              <a:t>July 23, 2018</a:t>
            </a:fld>
            <a:endParaRPr lang="en-US" altLang="en-US" sz="1200"/>
          </a:p>
        </p:txBody>
      </p:sp>
      <p:sp>
        <p:nvSpPr>
          <p:cNvPr id="36867" name="Footer Placeholder 4"/>
          <p:cNvSpPr txBox="1">
            <a:spLocks noGrp="1"/>
          </p:cNvSpPr>
          <p:nvPr/>
        </p:nvSpPr>
        <p:spPr bwMode="auto">
          <a:xfrm>
            <a:off x="3200400" y="6324600"/>
            <a:ext cx="2895600" cy="53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spcBef>
                <a:spcPct val="20000"/>
              </a:spcBef>
              <a:buClr>
                <a:srgbClr val="009900"/>
              </a:buClr>
              <a:buSzPct val="60000"/>
              <a:buFont typeface="Wingdings" panose="05000000000000000000" pitchFamily="2" charset="2"/>
              <a:buChar char="n"/>
              <a:defRPr sz="2400">
                <a:solidFill>
                  <a:schemeClr val="tx1"/>
                </a:solidFill>
                <a:latin typeface="Tahoma" panose="020B0604030504040204" pitchFamily="34" charset="0"/>
                <a:cs typeface="Arial" panose="020B0604020202020204" pitchFamily="34" charset="0"/>
              </a:defRPr>
            </a:lvl1pPr>
            <a:lvl2pPr marL="742950" indent="-28575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cs typeface="Arial" panose="020B0604020202020204" pitchFamily="34" charset="0"/>
              </a:defRPr>
            </a:lvl2pPr>
            <a:lvl3pPr marL="1143000" indent="-228600">
              <a:spcBef>
                <a:spcPct val="20000"/>
              </a:spcBef>
              <a:buClr>
                <a:schemeClr val="tx1"/>
              </a:buClr>
              <a:buSzPct val="50000"/>
              <a:buFont typeface="Wingdings" panose="05000000000000000000" pitchFamily="2" charset="2"/>
              <a:buChar char="n"/>
              <a:defRPr sz="1600">
                <a:solidFill>
                  <a:schemeClr val="tx1"/>
                </a:solidFill>
                <a:latin typeface="Tahoma" panose="020B0604030504040204" pitchFamily="34" charset="0"/>
                <a:cs typeface="Arial" panose="020B0604020202020204" pitchFamily="34" charset="0"/>
              </a:defRPr>
            </a:lvl3pPr>
            <a:lvl4pPr marL="1600200" indent="-228600">
              <a:spcBef>
                <a:spcPct val="20000"/>
              </a:spcBef>
              <a:buClr>
                <a:schemeClr val="tx1"/>
              </a:buClr>
              <a:buSzPct val="55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4pPr>
            <a:lvl5pPr marL="2057400" indent="-228600">
              <a:spcBef>
                <a:spcPct val="20000"/>
              </a:spcBef>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9pPr>
          </a:lstStyle>
          <a:p>
            <a:pPr algn="ctr" eaLnBrk="1" hangingPunct="1">
              <a:spcBef>
                <a:spcPct val="0"/>
              </a:spcBef>
              <a:buClrTx/>
              <a:buSzTx/>
              <a:buFontTx/>
              <a:buNone/>
            </a:pPr>
            <a:r>
              <a:rPr lang="en-US" altLang="en-US" sz="1200"/>
              <a:t>ICS102: Expressions &amp; Assignment</a:t>
            </a:r>
          </a:p>
        </p:txBody>
      </p:sp>
      <p:sp>
        <p:nvSpPr>
          <p:cNvPr id="36868" name="Slide Number Placeholder 5"/>
          <p:cNvSpPr txBox="1">
            <a:spLocks noGrp="1"/>
          </p:cNvSpPr>
          <p:nvPr/>
        </p:nvSpPr>
        <p:spPr bwMode="auto">
          <a:xfrm>
            <a:off x="7239000" y="6400800"/>
            <a:ext cx="1905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spcBef>
                <a:spcPct val="20000"/>
              </a:spcBef>
              <a:buClr>
                <a:srgbClr val="009900"/>
              </a:buClr>
              <a:buSzPct val="60000"/>
              <a:buFont typeface="Wingdings" panose="05000000000000000000" pitchFamily="2" charset="2"/>
              <a:buChar char="n"/>
              <a:defRPr sz="2400">
                <a:solidFill>
                  <a:schemeClr val="tx1"/>
                </a:solidFill>
                <a:latin typeface="Tahoma" panose="020B0604030504040204" pitchFamily="34" charset="0"/>
                <a:cs typeface="Arial" panose="020B0604020202020204" pitchFamily="34" charset="0"/>
              </a:defRPr>
            </a:lvl1pPr>
            <a:lvl2pPr marL="742950" indent="-28575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cs typeface="Arial" panose="020B0604020202020204" pitchFamily="34" charset="0"/>
              </a:defRPr>
            </a:lvl2pPr>
            <a:lvl3pPr marL="1143000" indent="-228600">
              <a:spcBef>
                <a:spcPct val="20000"/>
              </a:spcBef>
              <a:buClr>
                <a:schemeClr val="tx1"/>
              </a:buClr>
              <a:buSzPct val="50000"/>
              <a:buFont typeface="Wingdings" panose="05000000000000000000" pitchFamily="2" charset="2"/>
              <a:buChar char="n"/>
              <a:defRPr sz="1600">
                <a:solidFill>
                  <a:schemeClr val="tx1"/>
                </a:solidFill>
                <a:latin typeface="Tahoma" panose="020B0604030504040204" pitchFamily="34" charset="0"/>
                <a:cs typeface="Arial" panose="020B0604020202020204" pitchFamily="34" charset="0"/>
              </a:defRPr>
            </a:lvl3pPr>
            <a:lvl4pPr marL="1600200" indent="-228600">
              <a:spcBef>
                <a:spcPct val="20000"/>
              </a:spcBef>
              <a:buClr>
                <a:schemeClr val="tx1"/>
              </a:buClr>
              <a:buSzPct val="55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4pPr>
            <a:lvl5pPr marL="2057400" indent="-228600">
              <a:spcBef>
                <a:spcPct val="20000"/>
              </a:spcBef>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9pPr>
          </a:lstStyle>
          <a:p>
            <a:pPr algn="r" eaLnBrk="1" hangingPunct="1">
              <a:spcBef>
                <a:spcPct val="0"/>
              </a:spcBef>
              <a:buClrTx/>
              <a:buSzTx/>
              <a:buFontTx/>
              <a:buNone/>
            </a:pPr>
            <a:fld id="{D9EDD4F6-7A07-4596-A8A4-24BA779FF85A}" type="slidenum">
              <a:rPr lang="ar-SA" altLang="en-US" sz="1200"/>
              <a:pPr algn="r" eaLnBrk="1" hangingPunct="1">
                <a:spcBef>
                  <a:spcPct val="0"/>
                </a:spcBef>
                <a:buClrTx/>
                <a:buSzTx/>
                <a:buFontTx/>
                <a:buNone/>
              </a:pPr>
              <a:t>27</a:t>
            </a:fld>
            <a:endParaRPr lang="en-US" altLang="en-US" sz="1200"/>
          </a:p>
        </p:txBody>
      </p:sp>
      <p:sp>
        <p:nvSpPr>
          <p:cNvPr id="36869" name="Rectangle 2"/>
          <p:cNvSpPr>
            <a:spLocks noGrp="1" noChangeArrowheads="1"/>
          </p:cNvSpPr>
          <p:nvPr>
            <p:ph type="title" idx="4294967295"/>
          </p:nvPr>
        </p:nvSpPr>
        <p:spPr/>
        <p:txBody>
          <a:bodyPr/>
          <a:lstStyle/>
          <a:p>
            <a:pPr eaLnBrk="1" hangingPunct="1"/>
            <a:r>
              <a:rPr lang="en-US" altLang="en-US" smtClean="0"/>
              <a:t>Precedence and Associativity Rules</a:t>
            </a:r>
          </a:p>
        </p:txBody>
      </p:sp>
      <p:sp>
        <p:nvSpPr>
          <p:cNvPr id="66588" name="Rectangle 3"/>
          <p:cNvSpPr>
            <a:spLocks noChangeArrowheads="1"/>
          </p:cNvSpPr>
          <p:nvPr/>
        </p:nvSpPr>
        <p:spPr bwMode="auto">
          <a:xfrm>
            <a:off x="533400" y="1295400"/>
            <a:ext cx="7659688" cy="83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rgbClr val="009900"/>
              </a:buClr>
              <a:buSzPct val="60000"/>
              <a:buFont typeface="Wingdings" panose="05000000000000000000" pitchFamily="2" charset="2"/>
              <a:buChar char="n"/>
              <a:defRPr sz="2400">
                <a:solidFill>
                  <a:schemeClr val="tx1"/>
                </a:solidFill>
                <a:latin typeface="Tahoma" panose="020B0604030504040204" pitchFamily="34" charset="0"/>
                <a:cs typeface="Arial" panose="020B0604020202020204" pitchFamily="34" charset="0"/>
              </a:defRPr>
            </a:lvl1pPr>
            <a:lvl2pPr marL="742950" indent="-28575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cs typeface="Arial" panose="020B0604020202020204" pitchFamily="34" charset="0"/>
              </a:defRPr>
            </a:lvl2pPr>
            <a:lvl3pPr marL="1143000" indent="-228600">
              <a:spcBef>
                <a:spcPct val="20000"/>
              </a:spcBef>
              <a:buClr>
                <a:schemeClr val="tx1"/>
              </a:buClr>
              <a:buSzPct val="50000"/>
              <a:buFont typeface="Wingdings" panose="05000000000000000000" pitchFamily="2" charset="2"/>
              <a:buChar char="n"/>
              <a:defRPr sz="1600">
                <a:solidFill>
                  <a:schemeClr val="tx1"/>
                </a:solidFill>
                <a:latin typeface="Tahoma" panose="020B0604030504040204" pitchFamily="34" charset="0"/>
                <a:cs typeface="Arial" panose="020B0604020202020204" pitchFamily="34" charset="0"/>
              </a:defRPr>
            </a:lvl3pPr>
            <a:lvl4pPr marL="1600200" indent="-228600">
              <a:spcBef>
                <a:spcPct val="20000"/>
              </a:spcBef>
              <a:buClr>
                <a:schemeClr val="tx1"/>
              </a:buClr>
              <a:buSzPct val="55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4pPr>
            <a:lvl5pPr marL="2057400" indent="-228600">
              <a:spcBef>
                <a:spcPct val="20000"/>
              </a:spcBef>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9pPr>
          </a:lstStyle>
          <a:p>
            <a:pPr eaLnBrk="1" hangingPunct="1">
              <a:spcBef>
                <a:spcPct val="0"/>
              </a:spcBef>
              <a:buClrTx/>
              <a:buSzTx/>
              <a:buFontTx/>
              <a:buNone/>
            </a:pPr>
            <a:r>
              <a:rPr lang="en-US" altLang="en-US" sz="2000"/>
              <a:t>Precedence Rules are used to determine which operator should be applied first if there are two or more operators with different precedence in the expression.</a:t>
            </a:r>
          </a:p>
          <a:p>
            <a:pPr eaLnBrk="1" hangingPunct="1">
              <a:spcBef>
                <a:spcPct val="0"/>
              </a:spcBef>
              <a:buClrTx/>
              <a:buSzTx/>
              <a:buFontTx/>
              <a:buNone/>
            </a:pPr>
            <a:endParaRPr lang="en-US" altLang="en-US" sz="2000"/>
          </a:p>
          <a:p>
            <a:pPr eaLnBrk="1" hangingPunct="1">
              <a:spcBef>
                <a:spcPct val="0"/>
              </a:spcBef>
              <a:buClrTx/>
              <a:buSzTx/>
              <a:buFontTx/>
              <a:buNone/>
            </a:pPr>
            <a:endParaRPr lang="en-US" altLang="en-US" sz="2000"/>
          </a:p>
          <a:p>
            <a:pPr eaLnBrk="1" hangingPunct="1">
              <a:spcBef>
                <a:spcPct val="0"/>
              </a:spcBef>
              <a:buClrTx/>
              <a:buSzTx/>
              <a:buFontTx/>
              <a:buNone/>
            </a:pPr>
            <a:endParaRPr lang="en-US" altLang="en-US" sz="2000"/>
          </a:p>
          <a:p>
            <a:pPr eaLnBrk="1" hangingPunct="1">
              <a:spcBef>
                <a:spcPct val="0"/>
              </a:spcBef>
              <a:buClrTx/>
              <a:buSzTx/>
              <a:buFontTx/>
              <a:buNone/>
            </a:pPr>
            <a:endParaRPr lang="en-US" altLang="en-US" sz="2000"/>
          </a:p>
          <a:p>
            <a:pPr eaLnBrk="1" hangingPunct="1">
              <a:spcBef>
                <a:spcPct val="0"/>
              </a:spcBef>
              <a:buClrTx/>
              <a:buSzTx/>
              <a:buFontTx/>
              <a:buNone/>
            </a:pPr>
            <a:endParaRPr lang="en-US" altLang="en-US" sz="2000"/>
          </a:p>
          <a:p>
            <a:pPr eaLnBrk="1" hangingPunct="1">
              <a:spcBef>
                <a:spcPct val="0"/>
              </a:spcBef>
              <a:buClrTx/>
              <a:buSzTx/>
              <a:buFontTx/>
              <a:buNone/>
            </a:pPr>
            <a:endParaRPr lang="en-US" altLang="en-US" sz="2000"/>
          </a:p>
        </p:txBody>
      </p:sp>
      <p:sp>
        <p:nvSpPr>
          <p:cNvPr id="23" name="TextBox 22"/>
          <p:cNvSpPr txBox="1">
            <a:spLocks noChangeArrowheads="1"/>
          </p:cNvSpPr>
          <p:nvPr/>
        </p:nvSpPr>
        <p:spPr bwMode="auto">
          <a:xfrm>
            <a:off x="609600" y="2514600"/>
            <a:ext cx="7924800" cy="101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rgbClr val="009900"/>
              </a:buClr>
              <a:buSzPct val="60000"/>
              <a:buFont typeface="Wingdings" panose="05000000000000000000" pitchFamily="2" charset="2"/>
              <a:buChar char="n"/>
              <a:defRPr sz="2400">
                <a:solidFill>
                  <a:schemeClr val="tx1"/>
                </a:solidFill>
                <a:latin typeface="Tahoma" panose="020B0604030504040204" pitchFamily="34" charset="0"/>
                <a:cs typeface="Arial" panose="020B0604020202020204" pitchFamily="34" charset="0"/>
              </a:defRPr>
            </a:lvl1pPr>
            <a:lvl2pPr marL="742950" indent="-28575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cs typeface="Arial" panose="020B0604020202020204" pitchFamily="34" charset="0"/>
              </a:defRPr>
            </a:lvl2pPr>
            <a:lvl3pPr marL="1143000" indent="-228600">
              <a:spcBef>
                <a:spcPct val="20000"/>
              </a:spcBef>
              <a:buClr>
                <a:schemeClr val="tx1"/>
              </a:buClr>
              <a:buSzPct val="50000"/>
              <a:buFont typeface="Wingdings" panose="05000000000000000000" pitchFamily="2" charset="2"/>
              <a:buChar char="n"/>
              <a:defRPr sz="1600">
                <a:solidFill>
                  <a:schemeClr val="tx1"/>
                </a:solidFill>
                <a:latin typeface="Tahoma" panose="020B0604030504040204" pitchFamily="34" charset="0"/>
                <a:cs typeface="Arial" panose="020B0604020202020204" pitchFamily="34" charset="0"/>
              </a:defRPr>
            </a:lvl3pPr>
            <a:lvl4pPr marL="1600200" indent="-228600">
              <a:spcBef>
                <a:spcPct val="20000"/>
              </a:spcBef>
              <a:buClr>
                <a:schemeClr val="tx1"/>
              </a:buClr>
              <a:buSzPct val="55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4pPr>
            <a:lvl5pPr marL="2057400" indent="-228600">
              <a:spcBef>
                <a:spcPct val="20000"/>
              </a:spcBef>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9pPr>
          </a:lstStyle>
          <a:p>
            <a:pPr eaLnBrk="1" hangingPunct="1">
              <a:spcBef>
                <a:spcPct val="0"/>
              </a:spcBef>
              <a:buClrTx/>
              <a:buSzTx/>
              <a:buFontTx/>
              <a:buNone/>
            </a:pPr>
            <a:r>
              <a:rPr lang="en-US" altLang="en-US" sz="2000"/>
              <a:t>Associativity Rules are used to determine which operator should be </a:t>
            </a:r>
          </a:p>
          <a:p>
            <a:pPr eaLnBrk="1" hangingPunct="1">
              <a:spcBef>
                <a:spcPct val="0"/>
              </a:spcBef>
              <a:buClrTx/>
              <a:buSzTx/>
              <a:buFontTx/>
              <a:buNone/>
            </a:pPr>
            <a:r>
              <a:rPr lang="en-US" altLang="en-US" sz="2000"/>
              <a:t>applied first if there are two or more operators with the same precedence in the expression.</a:t>
            </a:r>
          </a:p>
        </p:txBody>
      </p:sp>
      <p:sp>
        <p:nvSpPr>
          <p:cNvPr id="25" name="TextBox 24"/>
          <p:cNvSpPr txBox="1">
            <a:spLocks noChangeArrowheads="1"/>
          </p:cNvSpPr>
          <p:nvPr/>
        </p:nvSpPr>
        <p:spPr bwMode="auto">
          <a:xfrm>
            <a:off x="533400" y="3962400"/>
            <a:ext cx="8305800" cy="1138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rgbClr val="009900"/>
              </a:buClr>
              <a:buSzPct val="60000"/>
              <a:buFont typeface="Wingdings" panose="05000000000000000000" pitchFamily="2" charset="2"/>
              <a:buChar char="n"/>
              <a:defRPr sz="2400">
                <a:solidFill>
                  <a:schemeClr val="tx1"/>
                </a:solidFill>
                <a:latin typeface="Tahoma" panose="020B0604030504040204" pitchFamily="34" charset="0"/>
                <a:cs typeface="Arial" panose="020B0604020202020204" pitchFamily="34" charset="0"/>
              </a:defRPr>
            </a:lvl1pPr>
            <a:lvl2pPr marL="742950" indent="-28575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cs typeface="Arial" panose="020B0604020202020204" pitchFamily="34" charset="0"/>
              </a:defRPr>
            </a:lvl2pPr>
            <a:lvl3pPr marL="1143000" indent="-228600">
              <a:spcBef>
                <a:spcPct val="20000"/>
              </a:spcBef>
              <a:buClr>
                <a:schemeClr val="tx1"/>
              </a:buClr>
              <a:buSzPct val="50000"/>
              <a:buFont typeface="Wingdings" panose="05000000000000000000" pitchFamily="2" charset="2"/>
              <a:buChar char="n"/>
              <a:defRPr sz="1600">
                <a:solidFill>
                  <a:schemeClr val="tx1"/>
                </a:solidFill>
                <a:latin typeface="Tahoma" panose="020B0604030504040204" pitchFamily="34" charset="0"/>
                <a:cs typeface="Arial" panose="020B0604020202020204" pitchFamily="34" charset="0"/>
              </a:defRPr>
            </a:lvl3pPr>
            <a:lvl4pPr marL="1600200" indent="-228600">
              <a:spcBef>
                <a:spcPct val="20000"/>
              </a:spcBef>
              <a:buClr>
                <a:schemeClr val="tx1"/>
              </a:buClr>
              <a:buSzPct val="55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4pPr>
            <a:lvl5pPr marL="2057400" indent="-228600">
              <a:spcBef>
                <a:spcPct val="20000"/>
              </a:spcBef>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9pPr>
          </a:lstStyle>
          <a:p>
            <a:pPr eaLnBrk="1" hangingPunct="1">
              <a:spcBef>
                <a:spcPct val="0"/>
              </a:spcBef>
              <a:buClrTx/>
              <a:buSzTx/>
              <a:buFontTx/>
              <a:buNone/>
            </a:pPr>
            <a:r>
              <a:rPr lang="en-US" altLang="en-US" sz="2000"/>
              <a:t>Precedence and Associativity Rules together determine in what order the operands are evaluated in an expression</a:t>
            </a:r>
          </a:p>
          <a:p>
            <a:pPr eaLnBrk="1" hangingPunct="1">
              <a:spcBef>
                <a:spcPct val="0"/>
              </a:spcBef>
              <a:buClrTx/>
              <a:buSzTx/>
              <a:buFontTx/>
              <a:buNone/>
            </a:pPr>
            <a:endParaRPr lang="en-US" altLang="en-US" sz="280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66588"/>
                                        </p:tgtEl>
                                        <p:attrNameLst>
                                          <p:attrName>style.visibility</p:attrName>
                                        </p:attrNameLst>
                                      </p:cBhvr>
                                      <p:to>
                                        <p:strVal val="visible"/>
                                      </p:to>
                                    </p:set>
                                    <p:animEffect transition="in" filter="slide(fromBottom)">
                                      <p:cBhvr>
                                        <p:cTn id="7" dur="500"/>
                                        <p:tgtEl>
                                          <p:spTgt spid="66588"/>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2" presetClass="entr" presetSubtype="4" fill="hold" grpId="0" nodeType="clickEffect">
                                  <p:stCondLst>
                                    <p:cond delay="0"/>
                                  </p:stCondLst>
                                  <p:childTnLst>
                                    <p:set>
                                      <p:cBhvr>
                                        <p:cTn id="11" dur="1" fill="hold">
                                          <p:stCondLst>
                                            <p:cond delay="0"/>
                                          </p:stCondLst>
                                        </p:cTn>
                                        <p:tgtEl>
                                          <p:spTgt spid="23"/>
                                        </p:tgtEl>
                                        <p:attrNameLst>
                                          <p:attrName>style.visibility</p:attrName>
                                        </p:attrNameLst>
                                      </p:cBhvr>
                                      <p:to>
                                        <p:strVal val="visible"/>
                                      </p:to>
                                    </p:set>
                                    <p:animEffect transition="in" filter="slide(fromBottom)">
                                      <p:cBhvr>
                                        <p:cTn id="12" dur="500"/>
                                        <p:tgtEl>
                                          <p:spTgt spid="23"/>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2" presetClass="entr" presetSubtype="4" fill="hold" grpId="0" nodeType="clickEffect">
                                  <p:stCondLst>
                                    <p:cond delay="0"/>
                                  </p:stCondLst>
                                  <p:childTnLst>
                                    <p:set>
                                      <p:cBhvr>
                                        <p:cTn id="16" dur="1" fill="hold">
                                          <p:stCondLst>
                                            <p:cond delay="0"/>
                                          </p:stCondLst>
                                        </p:cTn>
                                        <p:tgtEl>
                                          <p:spTgt spid="25"/>
                                        </p:tgtEl>
                                        <p:attrNameLst>
                                          <p:attrName>style.visibility</p:attrName>
                                        </p:attrNameLst>
                                      </p:cBhvr>
                                      <p:to>
                                        <p:strVal val="visible"/>
                                      </p:to>
                                    </p:set>
                                    <p:animEffect transition="in" filter="slide(fromBottom)">
                                      <p:cBhvr>
                                        <p:cTn id="17"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6588" grpId="0"/>
      <p:bldP spid="23" grpId="0"/>
      <p:bldP spid="25"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Date Placeholder 3"/>
          <p:cNvSpPr txBox="1">
            <a:spLocks noGrp="1"/>
          </p:cNvSpPr>
          <p:nvPr/>
        </p:nvSpPr>
        <p:spPr bwMode="auto">
          <a:xfrm>
            <a:off x="152400" y="6324600"/>
            <a:ext cx="1905000" cy="53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spcBef>
                <a:spcPct val="20000"/>
              </a:spcBef>
              <a:buClr>
                <a:srgbClr val="009900"/>
              </a:buClr>
              <a:buSzPct val="60000"/>
              <a:buFont typeface="Wingdings" panose="05000000000000000000" pitchFamily="2" charset="2"/>
              <a:buChar char="n"/>
              <a:defRPr sz="2400">
                <a:solidFill>
                  <a:schemeClr val="tx1"/>
                </a:solidFill>
                <a:latin typeface="Tahoma" panose="020B0604030504040204" pitchFamily="34" charset="0"/>
                <a:cs typeface="Arial" panose="020B0604020202020204" pitchFamily="34" charset="0"/>
              </a:defRPr>
            </a:lvl1pPr>
            <a:lvl2pPr marL="742950" indent="-28575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cs typeface="Arial" panose="020B0604020202020204" pitchFamily="34" charset="0"/>
              </a:defRPr>
            </a:lvl2pPr>
            <a:lvl3pPr marL="1143000" indent="-228600">
              <a:spcBef>
                <a:spcPct val="20000"/>
              </a:spcBef>
              <a:buClr>
                <a:schemeClr val="tx1"/>
              </a:buClr>
              <a:buSzPct val="50000"/>
              <a:buFont typeface="Wingdings" panose="05000000000000000000" pitchFamily="2" charset="2"/>
              <a:buChar char="n"/>
              <a:defRPr sz="1600">
                <a:solidFill>
                  <a:schemeClr val="tx1"/>
                </a:solidFill>
                <a:latin typeface="Tahoma" panose="020B0604030504040204" pitchFamily="34" charset="0"/>
                <a:cs typeface="Arial" panose="020B0604020202020204" pitchFamily="34" charset="0"/>
              </a:defRPr>
            </a:lvl3pPr>
            <a:lvl4pPr marL="1600200" indent="-228600">
              <a:spcBef>
                <a:spcPct val="20000"/>
              </a:spcBef>
              <a:buClr>
                <a:schemeClr val="tx1"/>
              </a:buClr>
              <a:buSzPct val="55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4pPr>
            <a:lvl5pPr marL="2057400" indent="-228600">
              <a:spcBef>
                <a:spcPct val="20000"/>
              </a:spcBef>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9pPr>
          </a:lstStyle>
          <a:p>
            <a:pPr eaLnBrk="1" hangingPunct="1">
              <a:spcBef>
                <a:spcPct val="0"/>
              </a:spcBef>
              <a:buClrTx/>
              <a:buSzTx/>
              <a:buFontTx/>
              <a:buNone/>
            </a:pPr>
            <a:fld id="{330F8555-0B32-43A6-89E5-1F1C2FC12ABC}" type="datetime4">
              <a:rPr lang="en-US" altLang="en-US" sz="1200"/>
              <a:pPr eaLnBrk="1" hangingPunct="1">
                <a:spcBef>
                  <a:spcPct val="0"/>
                </a:spcBef>
                <a:buClrTx/>
                <a:buSzTx/>
                <a:buFontTx/>
                <a:buNone/>
              </a:pPr>
              <a:t>July 23, 2018</a:t>
            </a:fld>
            <a:endParaRPr lang="en-US" altLang="en-US" sz="1200"/>
          </a:p>
        </p:txBody>
      </p:sp>
      <p:sp>
        <p:nvSpPr>
          <p:cNvPr id="37891" name="Footer Placeholder 4"/>
          <p:cNvSpPr txBox="1">
            <a:spLocks noGrp="1"/>
          </p:cNvSpPr>
          <p:nvPr/>
        </p:nvSpPr>
        <p:spPr bwMode="auto">
          <a:xfrm>
            <a:off x="3200400" y="6324600"/>
            <a:ext cx="2895600" cy="53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spcBef>
                <a:spcPct val="20000"/>
              </a:spcBef>
              <a:buClr>
                <a:srgbClr val="009900"/>
              </a:buClr>
              <a:buSzPct val="60000"/>
              <a:buFont typeface="Wingdings" panose="05000000000000000000" pitchFamily="2" charset="2"/>
              <a:buChar char="n"/>
              <a:defRPr sz="2400">
                <a:solidFill>
                  <a:schemeClr val="tx1"/>
                </a:solidFill>
                <a:latin typeface="Tahoma" panose="020B0604030504040204" pitchFamily="34" charset="0"/>
                <a:cs typeface="Arial" panose="020B0604020202020204" pitchFamily="34" charset="0"/>
              </a:defRPr>
            </a:lvl1pPr>
            <a:lvl2pPr marL="742950" indent="-28575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cs typeface="Arial" panose="020B0604020202020204" pitchFamily="34" charset="0"/>
              </a:defRPr>
            </a:lvl2pPr>
            <a:lvl3pPr marL="1143000" indent="-228600">
              <a:spcBef>
                <a:spcPct val="20000"/>
              </a:spcBef>
              <a:buClr>
                <a:schemeClr val="tx1"/>
              </a:buClr>
              <a:buSzPct val="50000"/>
              <a:buFont typeface="Wingdings" panose="05000000000000000000" pitchFamily="2" charset="2"/>
              <a:buChar char="n"/>
              <a:defRPr sz="1600">
                <a:solidFill>
                  <a:schemeClr val="tx1"/>
                </a:solidFill>
                <a:latin typeface="Tahoma" panose="020B0604030504040204" pitchFamily="34" charset="0"/>
                <a:cs typeface="Arial" panose="020B0604020202020204" pitchFamily="34" charset="0"/>
              </a:defRPr>
            </a:lvl3pPr>
            <a:lvl4pPr marL="1600200" indent="-228600">
              <a:spcBef>
                <a:spcPct val="20000"/>
              </a:spcBef>
              <a:buClr>
                <a:schemeClr val="tx1"/>
              </a:buClr>
              <a:buSzPct val="55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4pPr>
            <a:lvl5pPr marL="2057400" indent="-228600">
              <a:spcBef>
                <a:spcPct val="20000"/>
              </a:spcBef>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9pPr>
          </a:lstStyle>
          <a:p>
            <a:pPr algn="ctr" eaLnBrk="1" hangingPunct="1">
              <a:spcBef>
                <a:spcPct val="0"/>
              </a:spcBef>
              <a:buClrTx/>
              <a:buSzTx/>
              <a:buFontTx/>
              <a:buNone/>
            </a:pPr>
            <a:r>
              <a:rPr lang="en-US" altLang="en-US" sz="1200"/>
              <a:t>ICS102: Expressions &amp; Assignment</a:t>
            </a:r>
          </a:p>
        </p:txBody>
      </p:sp>
      <p:sp>
        <p:nvSpPr>
          <p:cNvPr id="37892" name="Slide Number Placeholder 5"/>
          <p:cNvSpPr txBox="1">
            <a:spLocks noGrp="1"/>
          </p:cNvSpPr>
          <p:nvPr/>
        </p:nvSpPr>
        <p:spPr bwMode="auto">
          <a:xfrm>
            <a:off x="7239000" y="6400800"/>
            <a:ext cx="1905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spcBef>
                <a:spcPct val="20000"/>
              </a:spcBef>
              <a:buClr>
                <a:srgbClr val="009900"/>
              </a:buClr>
              <a:buSzPct val="60000"/>
              <a:buFont typeface="Wingdings" panose="05000000000000000000" pitchFamily="2" charset="2"/>
              <a:buChar char="n"/>
              <a:defRPr sz="2400">
                <a:solidFill>
                  <a:schemeClr val="tx1"/>
                </a:solidFill>
                <a:latin typeface="Tahoma" panose="020B0604030504040204" pitchFamily="34" charset="0"/>
                <a:cs typeface="Arial" panose="020B0604020202020204" pitchFamily="34" charset="0"/>
              </a:defRPr>
            </a:lvl1pPr>
            <a:lvl2pPr marL="742950" indent="-28575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cs typeface="Arial" panose="020B0604020202020204" pitchFamily="34" charset="0"/>
              </a:defRPr>
            </a:lvl2pPr>
            <a:lvl3pPr marL="1143000" indent="-228600">
              <a:spcBef>
                <a:spcPct val="20000"/>
              </a:spcBef>
              <a:buClr>
                <a:schemeClr val="tx1"/>
              </a:buClr>
              <a:buSzPct val="50000"/>
              <a:buFont typeface="Wingdings" panose="05000000000000000000" pitchFamily="2" charset="2"/>
              <a:buChar char="n"/>
              <a:defRPr sz="1600">
                <a:solidFill>
                  <a:schemeClr val="tx1"/>
                </a:solidFill>
                <a:latin typeface="Tahoma" panose="020B0604030504040204" pitchFamily="34" charset="0"/>
                <a:cs typeface="Arial" panose="020B0604020202020204" pitchFamily="34" charset="0"/>
              </a:defRPr>
            </a:lvl3pPr>
            <a:lvl4pPr marL="1600200" indent="-228600">
              <a:spcBef>
                <a:spcPct val="20000"/>
              </a:spcBef>
              <a:buClr>
                <a:schemeClr val="tx1"/>
              </a:buClr>
              <a:buSzPct val="55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4pPr>
            <a:lvl5pPr marL="2057400" indent="-228600">
              <a:spcBef>
                <a:spcPct val="20000"/>
              </a:spcBef>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9pPr>
          </a:lstStyle>
          <a:p>
            <a:pPr algn="r" eaLnBrk="1" hangingPunct="1">
              <a:spcBef>
                <a:spcPct val="0"/>
              </a:spcBef>
              <a:buClrTx/>
              <a:buSzTx/>
              <a:buFontTx/>
              <a:buNone/>
            </a:pPr>
            <a:fld id="{94642DC8-639E-4FC1-944E-408074F6561E}" type="slidenum">
              <a:rPr lang="ar-SA" altLang="en-US" sz="1200"/>
              <a:pPr algn="r" eaLnBrk="1" hangingPunct="1">
                <a:spcBef>
                  <a:spcPct val="0"/>
                </a:spcBef>
                <a:buClrTx/>
                <a:buSzTx/>
                <a:buFontTx/>
                <a:buNone/>
              </a:pPr>
              <a:t>28</a:t>
            </a:fld>
            <a:endParaRPr lang="en-US" altLang="en-US" sz="1200"/>
          </a:p>
        </p:txBody>
      </p:sp>
      <p:sp>
        <p:nvSpPr>
          <p:cNvPr id="37893" name="Rectangle 2"/>
          <p:cNvSpPr>
            <a:spLocks noGrp="1" noChangeArrowheads="1"/>
          </p:cNvSpPr>
          <p:nvPr>
            <p:ph type="title" idx="4294967295"/>
          </p:nvPr>
        </p:nvSpPr>
        <p:spPr/>
        <p:txBody>
          <a:bodyPr/>
          <a:lstStyle/>
          <a:p>
            <a:pPr eaLnBrk="1" hangingPunct="1"/>
            <a:r>
              <a:rPr lang="en-US" altLang="en-US" smtClean="0"/>
              <a:t>Precedence and Associativity Rules</a:t>
            </a:r>
          </a:p>
        </p:txBody>
      </p:sp>
      <p:sp>
        <p:nvSpPr>
          <p:cNvPr id="28" name="TextBox 27"/>
          <p:cNvSpPr txBox="1">
            <a:spLocks noChangeArrowheads="1"/>
          </p:cNvSpPr>
          <p:nvPr/>
        </p:nvSpPr>
        <p:spPr bwMode="auto">
          <a:xfrm>
            <a:off x="381000" y="5076825"/>
            <a:ext cx="8763000" cy="1323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rgbClr val="009900"/>
              </a:buClr>
              <a:buSzPct val="60000"/>
              <a:buFont typeface="Wingdings" panose="05000000000000000000" pitchFamily="2" charset="2"/>
              <a:buChar char="n"/>
              <a:defRPr sz="2400">
                <a:solidFill>
                  <a:schemeClr val="tx1"/>
                </a:solidFill>
                <a:latin typeface="Tahoma" panose="020B0604030504040204" pitchFamily="34" charset="0"/>
                <a:cs typeface="Arial" panose="020B0604020202020204" pitchFamily="34" charset="0"/>
              </a:defRPr>
            </a:lvl1pPr>
            <a:lvl2pPr marL="742950" indent="-28575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cs typeface="Arial" panose="020B0604020202020204" pitchFamily="34" charset="0"/>
              </a:defRPr>
            </a:lvl2pPr>
            <a:lvl3pPr marL="1143000" indent="-228600">
              <a:spcBef>
                <a:spcPct val="20000"/>
              </a:spcBef>
              <a:buClr>
                <a:schemeClr val="tx1"/>
              </a:buClr>
              <a:buSzPct val="50000"/>
              <a:buFont typeface="Wingdings" panose="05000000000000000000" pitchFamily="2" charset="2"/>
              <a:buChar char="n"/>
              <a:defRPr sz="1600">
                <a:solidFill>
                  <a:schemeClr val="tx1"/>
                </a:solidFill>
                <a:latin typeface="Tahoma" panose="020B0604030504040204" pitchFamily="34" charset="0"/>
                <a:cs typeface="Arial" panose="020B0604020202020204" pitchFamily="34" charset="0"/>
              </a:defRPr>
            </a:lvl3pPr>
            <a:lvl4pPr marL="1600200" indent="-228600">
              <a:spcBef>
                <a:spcPct val="20000"/>
              </a:spcBef>
              <a:buClr>
                <a:schemeClr val="tx1"/>
              </a:buClr>
              <a:buSzPct val="55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4pPr>
            <a:lvl5pPr marL="2057400" indent="-228600">
              <a:spcBef>
                <a:spcPct val="20000"/>
              </a:spcBef>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9pPr>
          </a:lstStyle>
          <a:p>
            <a:pPr eaLnBrk="1" hangingPunct="1">
              <a:spcBef>
                <a:spcPct val="0"/>
              </a:spcBef>
              <a:buClrTx/>
              <a:buSzTx/>
              <a:buFontTx/>
              <a:buNone/>
            </a:pPr>
            <a:r>
              <a:rPr lang="en-US" altLang="en-US" sz="2000"/>
              <a:t>Note: Parentheses, (), can be used to override precedence and associativity</a:t>
            </a:r>
          </a:p>
          <a:p>
            <a:pPr eaLnBrk="1" hangingPunct="1">
              <a:spcBef>
                <a:spcPct val="0"/>
              </a:spcBef>
              <a:buClrTx/>
              <a:buSzTx/>
              <a:buFontTx/>
              <a:buNone/>
            </a:pPr>
            <a:r>
              <a:rPr lang="en-US" altLang="en-US" sz="2000"/>
              <a:t>         rules; expressions in parentheses are evaluated first, and if </a:t>
            </a:r>
          </a:p>
          <a:p>
            <a:pPr eaLnBrk="1" hangingPunct="1">
              <a:spcBef>
                <a:spcPct val="0"/>
              </a:spcBef>
              <a:buClrTx/>
              <a:buSzTx/>
              <a:buFontTx/>
              <a:buNone/>
            </a:pPr>
            <a:r>
              <a:rPr lang="en-US" altLang="en-US" sz="2000"/>
              <a:t>         parentheses are nested, the expression in the inner parentheses is</a:t>
            </a:r>
          </a:p>
          <a:p>
            <a:pPr eaLnBrk="1" hangingPunct="1">
              <a:spcBef>
                <a:spcPct val="0"/>
              </a:spcBef>
              <a:buClrTx/>
              <a:buSzTx/>
              <a:buFontTx/>
              <a:buNone/>
            </a:pPr>
            <a:r>
              <a:rPr lang="en-US" altLang="en-US" sz="2000"/>
              <a:t>         evaluated first. </a:t>
            </a:r>
          </a:p>
        </p:txBody>
      </p:sp>
      <p:graphicFrame>
        <p:nvGraphicFramePr>
          <p:cNvPr id="3" name="Table 2"/>
          <p:cNvGraphicFramePr>
            <a:graphicFrameLocks noGrp="1"/>
          </p:cNvGraphicFramePr>
          <p:nvPr/>
        </p:nvGraphicFramePr>
        <p:xfrm>
          <a:off x="381000" y="1352550"/>
          <a:ext cx="8534400" cy="3575050"/>
        </p:xfrm>
        <a:graphic>
          <a:graphicData uri="http://schemas.openxmlformats.org/drawingml/2006/table">
            <a:tbl>
              <a:tblPr firstRow="1" bandRow="1">
                <a:tableStyleId>{5C22544A-7EE6-4342-B048-85BDC9FD1C3A}</a:tableStyleId>
              </a:tblPr>
              <a:tblGrid>
                <a:gridCol w="1066800">
                  <a:extLst>
                    <a:ext uri="{9D8B030D-6E8A-4147-A177-3AD203B41FA5}">
                      <a16:colId xmlns:a16="http://schemas.microsoft.com/office/drawing/2014/main" val="20000"/>
                    </a:ext>
                  </a:extLst>
                </a:gridCol>
                <a:gridCol w="2590800">
                  <a:extLst>
                    <a:ext uri="{9D8B030D-6E8A-4147-A177-3AD203B41FA5}">
                      <a16:colId xmlns:a16="http://schemas.microsoft.com/office/drawing/2014/main" val="20001"/>
                    </a:ext>
                  </a:extLst>
                </a:gridCol>
                <a:gridCol w="3200400">
                  <a:extLst>
                    <a:ext uri="{9D8B030D-6E8A-4147-A177-3AD203B41FA5}">
                      <a16:colId xmlns:a16="http://schemas.microsoft.com/office/drawing/2014/main" val="20002"/>
                    </a:ext>
                  </a:extLst>
                </a:gridCol>
                <a:gridCol w="1676399">
                  <a:extLst>
                    <a:ext uri="{9D8B030D-6E8A-4147-A177-3AD203B41FA5}">
                      <a16:colId xmlns:a16="http://schemas.microsoft.com/office/drawing/2014/main" val="20003"/>
                    </a:ext>
                  </a:extLst>
                </a:gridCol>
              </a:tblGrid>
              <a:tr h="639937">
                <a:tc>
                  <a:txBody>
                    <a:bodyPr/>
                    <a:lstStyle/>
                    <a:p>
                      <a:r>
                        <a:rPr lang="en-US" sz="1800" dirty="0" smtClean="0"/>
                        <a:t>Priority</a:t>
                      </a:r>
                      <a:endParaRPr lang="en-US" sz="1800" dirty="0"/>
                    </a:p>
                  </a:txBody>
                  <a:tcPr marT="45710" marB="45710"/>
                </a:tc>
                <a:tc>
                  <a:txBody>
                    <a:bodyPr/>
                    <a:lstStyle/>
                    <a:p>
                      <a:pPr algn="l" rtl="0"/>
                      <a:r>
                        <a:rPr lang="en-US" sz="1800" dirty="0" smtClean="0"/>
                        <a:t>Operator type</a:t>
                      </a:r>
                      <a:endParaRPr lang="en-US" sz="1800" dirty="0"/>
                    </a:p>
                  </a:txBody>
                  <a:tcPr marT="45710" marB="45710"/>
                </a:tc>
                <a:tc>
                  <a:txBody>
                    <a:bodyPr/>
                    <a:lstStyle/>
                    <a:p>
                      <a:pPr algn="l" rtl="0"/>
                      <a:r>
                        <a:rPr lang="en-US" sz="1800" dirty="0" smtClean="0"/>
                        <a:t>Operators</a:t>
                      </a:r>
                      <a:endParaRPr lang="en-US" sz="1800" dirty="0"/>
                    </a:p>
                  </a:txBody>
                  <a:tcPr marT="45710" marB="45710"/>
                </a:tc>
                <a:tc>
                  <a:txBody>
                    <a:bodyPr/>
                    <a:lstStyle/>
                    <a:p>
                      <a:r>
                        <a:rPr lang="en-US" sz="1800" dirty="0" smtClean="0"/>
                        <a:t>Associativity</a:t>
                      </a:r>
                      <a:endParaRPr lang="en-US" sz="1800" dirty="0"/>
                    </a:p>
                  </a:txBody>
                  <a:tcPr marT="45710" marB="45710"/>
                </a:tc>
                <a:extLst>
                  <a:ext uri="{0D108BD9-81ED-4DB2-BD59-A6C34878D82A}">
                    <a16:rowId xmlns:a16="http://schemas.microsoft.com/office/drawing/2014/main" val="10000"/>
                  </a:ext>
                </a:extLst>
              </a:tr>
              <a:tr h="446317">
                <a:tc>
                  <a:txBody>
                    <a:bodyPr/>
                    <a:lstStyle/>
                    <a:p>
                      <a:r>
                        <a:rPr lang="en-US" sz="1800" dirty="0" smtClean="0"/>
                        <a:t>Highest</a:t>
                      </a:r>
                      <a:endParaRPr lang="en-US" sz="1800" dirty="0"/>
                    </a:p>
                  </a:txBody>
                  <a:tcPr marT="45710" marB="45710"/>
                </a:tc>
                <a:tc>
                  <a:txBody>
                    <a:bodyPr/>
                    <a:lstStyle/>
                    <a:p>
                      <a:endParaRPr lang="en-US" sz="1800"/>
                    </a:p>
                  </a:txBody>
                  <a:tcPr marT="45710" marB="45710"/>
                </a:tc>
                <a:tc>
                  <a:txBody>
                    <a:bodyPr/>
                    <a:lstStyle/>
                    <a:p>
                      <a:pPr algn="l" rtl="0"/>
                      <a:r>
                        <a:rPr lang="en-US" sz="1800" dirty="0" smtClean="0"/>
                        <a:t>Parenthesis and Method calls</a:t>
                      </a:r>
                      <a:endParaRPr lang="en-US" sz="1800" dirty="0"/>
                    </a:p>
                  </a:txBody>
                  <a:tcPr marT="45710" marB="45710"/>
                </a:tc>
                <a:tc>
                  <a:txBody>
                    <a:bodyPr/>
                    <a:lstStyle/>
                    <a:p>
                      <a:pPr algn="l" rtl="0"/>
                      <a:r>
                        <a:rPr lang="en-US" sz="1800" dirty="0" smtClean="0"/>
                        <a:t>Left to Right</a:t>
                      </a:r>
                      <a:endParaRPr lang="en-US" sz="1800" dirty="0"/>
                    </a:p>
                  </a:txBody>
                  <a:tcPr marT="45710" marB="45710"/>
                </a:tc>
                <a:extLst>
                  <a:ext uri="{0D108BD9-81ED-4DB2-BD59-A6C34878D82A}">
                    <a16:rowId xmlns:a16="http://schemas.microsoft.com/office/drawing/2014/main" val="10001"/>
                  </a:ext>
                </a:extLst>
              </a:tr>
              <a:tr h="640037">
                <a:tc>
                  <a:txBody>
                    <a:bodyPr/>
                    <a:lstStyle/>
                    <a:p>
                      <a:endParaRPr lang="en-US" sz="1800" dirty="0"/>
                    </a:p>
                  </a:txBody>
                  <a:tcPr marT="45710" marB="45710"/>
                </a:tc>
                <a:tc>
                  <a:txBody>
                    <a:bodyPr/>
                    <a:lstStyle/>
                    <a:p>
                      <a:pPr algn="l" rtl="0"/>
                      <a:r>
                        <a:rPr lang="en-US" sz="1800" dirty="0" smtClean="0"/>
                        <a:t>Unary postfix operators</a:t>
                      </a:r>
                      <a:endParaRPr lang="en-US" sz="1800" dirty="0"/>
                    </a:p>
                  </a:txBody>
                  <a:tcPr marT="45710" marB="45710"/>
                </a:tc>
                <a:tc>
                  <a:txBody>
                    <a:bodyPr/>
                    <a:lstStyle/>
                    <a:p>
                      <a:pPr algn="l" rtl="0"/>
                      <a:r>
                        <a:rPr lang="en-US" sz="1800" dirty="0" err="1" smtClean="0">
                          <a:solidFill>
                            <a:srgbClr val="FF0000"/>
                          </a:solidFill>
                        </a:rPr>
                        <a:t>var</a:t>
                      </a:r>
                      <a:r>
                        <a:rPr lang="en-US" sz="1800" dirty="0" smtClean="0">
                          <a:solidFill>
                            <a:srgbClr val="FF0000"/>
                          </a:solidFill>
                        </a:rPr>
                        <a:t>++</a:t>
                      </a:r>
                      <a:r>
                        <a:rPr lang="en-US" sz="1800" baseline="0" dirty="0" smtClean="0">
                          <a:solidFill>
                            <a:srgbClr val="FF0000"/>
                          </a:solidFill>
                        </a:rPr>
                        <a:t>   </a:t>
                      </a:r>
                      <a:r>
                        <a:rPr lang="en-US" sz="1800" baseline="0" dirty="0" err="1" smtClean="0">
                          <a:solidFill>
                            <a:srgbClr val="FF0000"/>
                          </a:solidFill>
                        </a:rPr>
                        <a:t>var</a:t>
                      </a:r>
                      <a:r>
                        <a:rPr lang="en-US" sz="1800" baseline="0" dirty="0" smtClean="0">
                          <a:solidFill>
                            <a:srgbClr val="FF0000"/>
                          </a:solidFill>
                        </a:rPr>
                        <a:t>--</a:t>
                      </a:r>
                      <a:endParaRPr lang="en-US" sz="1800" dirty="0">
                        <a:solidFill>
                          <a:srgbClr val="FF0000"/>
                        </a:solidFill>
                      </a:endParaRPr>
                    </a:p>
                  </a:txBody>
                  <a:tcPr marT="45710" marB="45710"/>
                </a:tc>
                <a:tc>
                  <a:txBody>
                    <a:bodyPr/>
                    <a:lstStyle/>
                    <a:p>
                      <a:pPr algn="l" rtl="0"/>
                      <a:r>
                        <a:rPr lang="en-US" sz="1800" dirty="0" smtClean="0">
                          <a:solidFill>
                            <a:srgbClr val="FF0000"/>
                          </a:solidFill>
                        </a:rPr>
                        <a:t>Not associative</a:t>
                      </a:r>
                      <a:endParaRPr lang="en-US" sz="1800" dirty="0">
                        <a:solidFill>
                          <a:srgbClr val="FF0000"/>
                        </a:solidFill>
                      </a:endParaRPr>
                    </a:p>
                  </a:txBody>
                  <a:tcPr marT="45710" marB="45710"/>
                </a:tc>
                <a:extLst>
                  <a:ext uri="{0D108BD9-81ED-4DB2-BD59-A6C34878D82A}">
                    <a16:rowId xmlns:a16="http://schemas.microsoft.com/office/drawing/2014/main" val="10002"/>
                  </a:ext>
                </a:extLst>
              </a:tr>
              <a:tr h="365729">
                <a:tc>
                  <a:txBody>
                    <a:bodyPr/>
                    <a:lstStyle/>
                    <a:p>
                      <a:endParaRPr lang="en-US" sz="1800"/>
                    </a:p>
                  </a:txBody>
                  <a:tcPr marT="45710" marB="45710"/>
                </a:tc>
                <a:tc>
                  <a:txBody>
                    <a:bodyPr/>
                    <a:lstStyle/>
                    <a:p>
                      <a:pPr algn="l" rtl="0"/>
                      <a:r>
                        <a:rPr lang="en-US" sz="1800" dirty="0" smtClean="0"/>
                        <a:t>Unary prefix operators</a:t>
                      </a:r>
                      <a:endParaRPr lang="en-US" sz="1800" dirty="0"/>
                    </a:p>
                  </a:txBody>
                  <a:tcPr marT="45710" marB="45710"/>
                </a:tc>
                <a:tc>
                  <a:txBody>
                    <a:bodyPr/>
                    <a:lstStyle/>
                    <a:p>
                      <a:pPr algn="l" rtl="0"/>
                      <a:r>
                        <a:rPr lang="en-US" sz="1800" dirty="0" smtClean="0">
                          <a:solidFill>
                            <a:srgbClr val="FF0000"/>
                          </a:solidFill>
                        </a:rPr>
                        <a:t>++</a:t>
                      </a:r>
                      <a:r>
                        <a:rPr lang="en-US" sz="1800" dirty="0" err="1" smtClean="0">
                          <a:solidFill>
                            <a:srgbClr val="FF0000"/>
                          </a:solidFill>
                        </a:rPr>
                        <a:t>var</a:t>
                      </a:r>
                      <a:r>
                        <a:rPr lang="en-US" sz="1800" dirty="0" smtClean="0">
                          <a:solidFill>
                            <a:srgbClr val="FF0000"/>
                          </a:solidFill>
                        </a:rPr>
                        <a:t>  --</a:t>
                      </a:r>
                      <a:r>
                        <a:rPr lang="en-US" sz="1800" dirty="0" err="1" smtClean="0">
                          <a:solidFill>
                            <a:srgbClr val="FF0000"/>
                          </a:solidFill>
                        </a:rPr>
                        <a:t>var</a:t>
                      </a:r>
                      <a:r>
                        <a:rPr lang="en-US" sz="1800" dirty="0" smtClean="0">
                          <a:solidFill>
                            <a:srgbClr val="FF0000"/>
                          </a:solidFill>
                        </a:rPr>
                        <a:t>     </a:t>
                      </a:r>
                      <a:r>
                        <a:rPr lang="en-US" sz="1800" dirty="0" smtClean="0"/>
                        <a:t>+       -</a:t>
                      </a:r>
                      <a:endParaRPr lang="en-US" sz="1800" dirty="0"/>
                    </a:p>
                  </a:txBody>
                  <a:tcPr marT="45710" marB="45710"/>
                </a:tc>
                <a:tc>
                  <a:txBody>
                    <a:bodyPr/>
                    <a:lstStyle/>
                    <a:p>
                      <a:pPr algn="l" rtl="0"/>
                      <a:r>
                        <a:rPr lang="en-US" sz="1800" dirty="0" smtClean="0"/>
                        <a:t>Right to Left</a:t>
                      </a:r>
                      <a:endParaRPr lang="en-US" sz="1800" dirty="0"/>
                    </a:p>
                  </a:txBody>
                  <a:tcPr marT="45710" marB="45710"/>
                </a:tc>
                <a:extLst>
                  <a:ext uri="{0D108BD9-81ED-4DB2-BD59-A6C34878D82A}">
                    <a16:rowId xmlns:a16="http://schemas.microsoft.com/office/drawing/2014/main" val="10003"/>
                  </a:ext>
                </a:extLst>
              </a:tr>
              <a:tr h="370757">
                <a:tc>
                  <a:txBody>
                    <a:bodyPr/>
                    <a:lstStyle/>
                    <a:p>
                      <a:endParaRPr lang="en-US" sz="1800"/>
                    </a:p>
                  </a:txBody>
                  <a:tcPr marT="45710" marB="45710"/>
                </a:tc>
                <a:tc>
                  <a:txBody>
                    <a:bodyPr/>
                    <a:lstStyle/>
                    <a:p>
                      <a:pPr algn="l" rtl="0"/>
                      <a:r>
                        <a:rPr lang="en-US" sz="1800" dirty="0" smtClean="0"/>
                        <a:t>Type cast</a:t>
                      </a:r>
                      <a:endParaRPr lang="en-US" sz="1800" dirty="0"/>
                    </a:p>
                  </a:txBody>
                  <a:tcPr marT="45710" marB="45710"/>
                </a:tc>
                <a:tc>
                  <a:txBody>
                    <a:bodyPr/>
                    <a:lstStyle/>
                    <a:p>
                      <a:pPr algn="l" rtl="0"/>
                      <a:r>
                        <a:rPr lang="en-US" sz="1800" dirty="0" smtClean="0"/>
                        <a:t>(type)</a:t>
                      </a:r>
                      <a:endParaRPr lang="en-US" sz="1800" dirty="0"/>
                    </a:p>
                  </a:txBody>
                  <a:tcPr marT="45710" marB="45710"/>
                </a:tc>
                <a:tc>
                  <a:txBody>
                    <a:bodyPr/>
                    <a:lstStyle/>
                    <a:p>
                      <a:pPr algn="l" rtl="0"/>
                      <a:r>
                        <a:rPr lang="en-US" sz="1800" dirty="0" smtClean="0"/>
                        <a:t>Right to Left</a:t>
                      </a:r>
                      <a:endParaRPr lang="en-US" sz="1800" dirty="0"/>
                    </a:p>
                  </a:txBody>
                  <a:tcPr marT="45710" marB="45710"/>
                </a:tc>
                <a:extLst>
                  <a:ext uri="{0D108BD9-81ED-4DB2-BD59-A6C34878D82A}">
                    <a16:rowId xmlns:a16="http://schemas.microsoft.com/office/drawing/2014/main" val="10004"/>
                  </a:ext>
                </a:extLst>
              </a:tr>
              <a:tr h="370757">
                <a:tc>
                  <a:txBody>
                    <a:bodyPr/>
                    <a:lstStyle/>
                    <a:p>
                      <a:endParaRPr lang="en-US" sz="1800"/>
                    </a:p>
                  </a:txBody>
                  <a:tcPr marT="45710" marB="45710"/>
                </a:tc>
                <a:tc>
                  <a:txBody>
                    <a:bodyPr/>
                    <a:lstStyle/>
                    <a:p>
                      <a:pPr algn="l" rtl="0"/>
                      <a:r>
                        <a:rPr lang="en-US" sz="1800" dirty="0" smtClean="0"/>
                        <a:t>Multiplicative operators</a:t>
                      </a:r>
                      <a:endParaRPr lang="en-US" sz="1800" dirty="0"/>
                    </a:p>
                  </a:txBody>
                  <a:tcPr marT="45710" marB="45710"/>
                </a:tc>
                <a:tc>
                  <a:txBody>
                    <a:bodyPr/>
                    <a:lstStyle/>
                    <a:p>
                      <a:pPr algn="l" rtl="0"/>
                      <a:r>
                        <a:rPr lang="en-US" sz="1800" dirty="0" smtClean="0"/>
                        <a:t>*   /    %</a:t>
                      </a:r>
                      <a:endParaRPr lang="en-US" sz="1800" dirty="0"/>
                    </a:p>
                  </a:txBody>
                  <a:tcPr marT="45710" marB="45710"/>
                </a:tc>
                <a:tc>
                  <a:txBody>
                    <a:bodyPr/>
                    <a:lstStyle/>
                    <a:p>
                      <a:pPr algn="l" rtl="0"/>
                      <a:r>
                        <a:rPr lang="en-US" sz="1800" dirty="0" smtClean="0"/>
                        <a:t>Left to Right</a:t>
                      </a:r>
                      <a:endParaRPr lang="en-US" sz="1800" dirty="0"/>
                    </a:p>
                  </a:txBody>
                  <a:tcPr marT="45710" marB="45710"/>
                </a:tc>
                <a:extLst>
                  <a:ext uri="{0D108BD9-81ED-4DB2-BD59-A6C34878D82A}">
                    <a16:rowId xmlns:a16="http://schemas.microsoft.com/office/drawing/2014/main" val="10005"/>
                  </a:ext>
                </a:extLst>
              </a:tr>
              <a:tr h="370757">
                <a:tc>
                  <a:txBody>
                    <a:bodyPr/>
                    <a:lstStyle/>
                    <a:p>
                      <a:endParaRPr lang="en-US" sz="1800"/>
                    </a:p>
                  </a:txBody>
                  <a:tcPr marT="45710" marB="45710"/>
                </a:tc>
                <a:tc>
                  <a:txBody>
                    <a:bodyPr/>
                    <a:lstStyle/>
                    <a:p>
                      <a:pPr algn="l" rtl="0"/>
                      <a:r>
                        <a:rPr lang="en-US" sz="1800" dirty="0" smtClean="0"/>
                        <a:t>Additive operators</a:t>
                      </a:r>
                      <a:endParaRPr lang="en-US" sz="1800" dirty="0"/>
                    </a:p>
                  </a:txBody>
                  <a:tcPr marT="45710" marB="45710"/>
                </a:tc>
                <a:tc>
                  <a:txBody>
                    <a:bodyPr/>
                    <a:lstStyle/>
                    <a:p>
                      <a:pPr algn="l" rtl="0"/>
                      <a:r>
                        <a:rPr lang="en-US" sz="1800" dirty="0" smtClean="0"/>
                        <a:t>+   -     + </a:t>
                      </a:r>
                      <a:r>
                        <a:rPr lang="en-US" sz="1400" dirty="0" smtClean="0"/>
                        <a:t>(string concatenation)</a:t>
                      </a:r>
                      <a:endParaRPr lang="en-US" sz="1400" dirty="0"/>
                    </a:p>
                  </a:txBody>
                  <a:tcPr marT="45710" marB="45710"/>
                </a:tc>
                <a:tc>
                  <a:txBody>
                    <a:bodyPr/>
                    <a:lstStyle/>
                    <a:p>
                      <a:pPr algn="l" rtl="0"/>
                      <a:r>
                        <a:rPr lang="en-US" sz="1800" dirty="0" smtClean="0"/>
                        <a:t>Left to Right</a:t>
                      </a:r>
                      <a:endParaRPr lang="en-US" sz="1800" dirty="0"/>
                    </a:p>
                  </a:txBody>
                  <a:tcPr marT="45710" marB="45710"/>
                </a:tc>
                <a:extLst>
                  <a:ext uri="{0D108BD9-81ED-4DB2-BD59-A6C34878D82A}">
                    <a16:rowId xmlns:a16="http://schemas.microsoft.com/office/drawing/2014/main" val="10006"/>
                  </a:ext>
                </a:extLst>
              </a:tr>
              <a:tr h="370757">
                <a:tc>
                  <a:txBody>
                    <a:bodyPr/>
                    <a:lstStyle/>
                    <a:p>
                      <a:r>
                        <a:rPr lang="en-US" sz="1800" dirty="0" smtClean="0"/>
                        <a:t>Lowest</a:t>
                      </a:r>
                      <a:endParaRPr lang="en-US" sz="1800" dirty="0"/>
                    </a:p>
                  </a:txBody>
                  <a:tcPr marT="45710" marB="45710"/>
                </a:tc>
                <a:tc>
                  <a:txBody>
                    <a:bodyPr/>
                    <a:lstStyle/>
                    <a:p>
                      <a:pPr algn="l" rtl="0"/>
                      <a:r>
                        <a:rPr lang="en-US" sz="1800" dirty="0" smtClean="0"/>
                        <a:t>Assignment operators</a:t>
                      </a:r>
                      <a:endParaRPr lang="en-US" sz="1800" dirty="0"/>
                    </a:p>
                  </a:txBody>
                  <a:tcPr marT="45710" marB="45710"/>
                </a:tc>
                <a:tc>
                  <a:txBody>
                    <a:bodyPr/>
                    <a:lstStyle/>
                    <a:p>
                      <a:pPr algn="l" rtl="0"/>
                      <a:r>
                        <a:rPr lang="en-US" sz="1800" dirty="0" smtClean="0"/>
                        <a:t>=  +=   -=   *=   /=    %=</a:t>
                      </a:r>
                      <a:endParaRPr lang="en-US" sz="1800" dirty="0"/>
                    </a:p>
                  </a:txBody>
                  <a:tcPr marT="45710" marB="45710"/>
                </a:tc>
                <a:tc>
                  <a:txBody>
                    <a:bodyPr/>
                    <a:lstStyle/>
                    <a:p>
                      <a:pPr algn="l" rtl="0"/>
                      <a:r>
                        <a:rPr lang="en-US" sz="1800" dirty="0" smtClean="0"/>
                        <a:t>Right to Left</a:t>
                      </a:r>
                      <a:endParaRPr lang="en-US" sz="1800" dirty="0"/>
                    </a:p>
                  </a:txBody>
                  <a:tcPr marT="45710" marB="45710"/>
                </a:tc>
                <a:extLst>
                  <a:ext uri="{0D108BD9-81ED-4DB2-BD59-A6C34878D82A}">
                    <a16:rowId xmlns:a16="http://schemas.microsoft.com/office/drawing/2014/main" val="10007"/>
                  </a:ext>
                </a:extLst>
              </a:tr>
            </a:tbl>
          </a:graphicData>
        </a:graphic>
      </p:graphicFrame>
      <p:cxnSp>
        <p:nvCxnSpPr>
          <p:cNvPr id="5" name="Straight Arrow Connector 4"/>
          <p:cNvCxnSpPr/>
          <p:nvPr/>
        </p:nvCxnSpPr>
        <p:spPr>
          <a:xfrm>
            <a:off x="1066800" y="2590800"/>
            <a:ext cx="0" cy="190500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28"/>
                                        </p:tgtEl>
                                        <p:attrNameLst>
                                          <p:attrName>style.visibility</p:attrName>
                                        </p:attrNameLst>
                                      </p:cBhvr>
                                      <p:to>
                                        <p:strVal val="visible"/>
                                      </p:to>
                                    </p:set>
                                    <p:animEffect transition="in" filter="slide(fromBottom)">
                                      <p:cBhvr>
                                        <p:cTn id="7"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Date Placeholder 3"/>
          <p:cNvSpPr txBox="1">
            <a:spLocks noGrp="1"/>
          </p:cNvSpPr>
          <p:nvPr/>
        </p:nvSpPr>
        <p:spPr bwMode="auto">
          <a:xfrm>
            <a:off x="152400" y="6324600"/>
            <a:ext cx="1905000" cy="53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spcBef>
                <a:spcPct val="20000"/>
              </a:spcBef>
              <a:buClr>
                <a:srgbClr val="009900"/>
              </a:buClr>
              <a:buSzPct val="60000"/>
              <a:buFont typeface="Wingdings" panose="05000000000000000000" pitchFamily="2" charset="2"/>
              <a:buChar char="n"/>
              <a:defRPr sz="2400">
                <a:solidFill>
                  <a:schemeClr val="tx1"/>
                </a:solidFill>
                <a:latin typeface="Tahoma" panose="020B0604030504040204" pitchFamily="34" charset="0"/>
                <a:cs typeface="Arial" panose="020B0604020202020204" pitchFamily="34" charset="0"/>
              </a:defRPr>
            </a:lvl1pPr>
            <a:lvl2pPr marL="742950" indent="-28575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cs typeface="Arial" panose="020B0604020202020204" pitchFamily="34" charset="0"/>
              </a:defRPr>
            </a:lvl2pPr>
            <a:lvl3pPr marL="1143000" indent="-228600">
              <a:spcBef>
                <a:spcPct val="20000"/>
              </a:spcBef>
              <a:buClr>
                <a:schemeClr val="tx1"/>
              </a:buClr>
              <a:buSzPct val="50000"/>
              <a:buFont typeface="Wingdings" panose="05000000000000000000" pitchFamily="2" charset="2"/>
              <a:buChar char="n"/>
              <a:defRPr sz="1600">
                <a:solidFill>
                  <a:schemeClr val="tx1"/>
                </a:solidFill>
                <a:latin typeface="Tahoma" panose="020B0604030504040204" pitchFamily="34" charset="0"/>
                <a:cs typeface="Arial" panose="020B0604020202020204" pitchFamily="34" charset="0"/>
              </a:defRPr>
            </a:lvl3pPr>
            <a:lvl4pPr marL="1600200" indent="-228600">
              <a:spcBef>
                <a:spcPct val="20000"/>
              </a:spcBef>
              <a:buClr>
                <a:schemeClr val="tx1"/>
              </a:buClr>
              <a:buSzPct val="55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4pPr>
            <a:lvl5pPr marL="2057400" indent="-228600">
              <a:spcBef>
                <a:spcPct val="20000"/>
              </a:spcBef>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9pPr>
          </a:lstStyle>
          <a:p>
            <a:pPr eaLnBrk="1" hangingPunct="1">
              <a:spcBef>
                <a:spcPct val="0"/>
              </a:spcBef>
              <a:buClrTx/>
              <a:buSzTx/>
              <a:buFontTx/>
              <a:buNone/>
            </a:pPr>
            <a:fld id="{7D61D9BD-F605-4826-8351-E2933E3FBF25}" type="datetime4">
              <a:rPr lang="en-US" altLang="en-US" sz="1200"/>
              <a:pPr eaLnBrk="1" hangingPunct="1">
                <a:spcBef>
                  <a:spcPct val="0"/>
                </a:spcBef>
                <a:buClrTx/>
                <a:buSzTx/>
                <a:buFontTx/>
                <a:buNone/>
              </a:pPr>
              <a:t>July 23, 2018</a:t>
            </a:fld>
            <a:endParaRPr lang="en-US" altLang="en-US" sz="1200"/>
          </a:p>
        </p:txBody>
      </p:sp>
      <p:sp>
        <p:nvSpPr>
          <p:cNvPr id="38915" name="Footer Placeholder 4"/>
          <p:cNvSpPr txBox="1">
            <a:spLocks noGrp="1"/>
          </p:cNvSpPr>
          <p:nvPr/>
        </p:nvSpPr>
        <p:spPr bwMode="auto">
          <a:xfrm>
            <a:off x="3200400" y="6324600"/>
            <a:ext cx="2895600" cy="53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spcBef>
                <a:spcPct val="20000"/>
              </a:spcBef>
              <a:buClr>
                <a:srgbClr val="009900"/>
              </a:buClr>
              <a:buSzPct val="60000"/>
              <a:buFont typeface="Wingdings" panose="05000000000000000000" pitchFamily="2" charset="2"/>
              <a:buChar char="n"/>
              <a:defRPr sz="2400">
                <a:solidFill>
                  <a:schemeClr val="tx1"/>
                </a:solidFill>
                <a:latin typeface="Tahoma" panose="020B0604030504040204" pitchFamily="34" charset="0"/>
                <a:cs typeface="Arial" panose="020B0604020202020204" pitchFamily="34" charset="0"/>
              </a:defRPr>
            </a:lvl1pPr>
            <a:lvl2pPr marL="742950" indent="-28575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cs typeface="Arial" panose="020B0604020202020204" pitchFamily="34" charset="0"/>
              </a:defRPr>
            </a:lvl2pPr>
            <a:lvl3pPr marL="1143000" indent="-228600">
              <a:spcBef>
                <a:spcPct val="20000"/>
              </a:spcBef>
              <a:buClr>
                <a:schemeClr val="tx1"/>
              </a:buClr>
              <a:buSzPct val="50000"/>
              <a:buFont typeface="Wingdings" panose="05000000000000000000" pitchFamily="2" charset="2"/>
              <a:buChar char="n"/>
              <a:defRPr sz="1600">
                <a:solidFill>
                  <a:schemeClr val="tx1"/>
                </a:solidFill>
                <a:latin typeface="Tahoma" panose="020B0604030504040204" pitchFamily="34" charset="0"/>
                <a:cs typeface="Arial" panose="020B0604020202020204" pitchFamily="34" charset="0"/>
              </a:defRPr>
            </a:lvl3pPr>
            <a:lvl4pPr marL="1600200" indent="-228600">
              <a:spcBef>
                <a:spcPct val="20000"/>
              </a:spcBef>
              <a:buClr>
                <a:schemeClr val="tx1"/>
              </a:buClr>
              <a:buSzPct val="55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4pPr>
            <a:lvl5pPr marL="2057400" indent="-228600">
              <a:spcBef>
                <a:spcPct val="20000"/>
              </a:spcBef>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9pPr>
          </a:lstStyle>
          <a:p>
            <a:pPr algn="ctr" eaLnBrk="1" hangingPunct="1">
              <a:spcBef>
                <a:spcPct val="0"/>
              </a:spcBef>
              <a:buClrTx/>
              <a:buSzTx/>
              <a:buFontTx/>
              <a:buNone/>
            </a:pPr>
            <a:r>
              <a:rPr lang="en-US" altLang="en-US" sz="1200"/>
              <a:t>ICS102: Expressions &amp; Assignment</a:t>
            </a:r>
          </a:p>
        </p:txBody>
      </p:sp>
      <p:sp>
        <p:nvSpPr>
          <p:cNvPr id="38916" name="Slide Number Placeholder 5"/>
          <p:cNvSpPr txBox="1">
            <a:spLocks noGrp="1"/>
          </p:cNvSpPr>
          <p:nvPr/>
        </p:nvSpPr>
        <p:spPr bwMode="auto">
          <a:xfrm>
            <a:off x="7239000" y="6400800"/>
            <a:ext cx="1905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spcBef>
                <a:spcPct val="20000"/>
              </a:spcBef>
              <a:buClr>
                <a:srgbClr val="009900"/>
              </a:buClr>
              <a:buSzPct val="60000"/>
              <a:buFont typeface="Wingdings" panose="05000000000000000000" pitchFamily="2" charset="2"/>
              <a:buChar char="n"/>
              <a:defRPr sz="2400">
                <a:solidFill>
                  <a:schemeClr val="tx1"/>
                </a:solidFill>
                <a:latin typeface="Tahoma" panose="020B0604030504040204" pitchFamily="34" charset="0"/>
                <a:cs typeface="Arial" panose="020B0604020202020204" pitchFamily="34" charset="0"/>
              </a:defRPr>
            </a:lvl1pPr>
            <a:lvl2pPr marL="742950" indent="-28575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cs typeface="Arial" panose="020B0604020202020204" pitchFamily="34" charset="0"/>
              </a:defRPr>
            </a:lvl2pPr>
            <a:lvl3pPr marL="1143000" indent="-228600">
              <a:spcBef>
                <a:spcPct val="20000"/>
              </a:spcBef>
              <a:buClr>
                <a:schemeClr val="tx1"/>
              </a:buClr>
              <a:buSzPct val="50000"/>
              <a:buFont typeface="Wingdings" panose="05000000000000000000" pitchFamily="2" charset="2"/>
              <a:buChar char="n"/>
              <a:defRPr sz="1600">
                <a:solidFill>
                  <a:schemeClr val="tx1"/>
                </a:solidFill>
                <a:latin typeface="Tahoma" panose="020B0604030504040204" pitchFamily="34" charset="0"/>
                <a:cs typeface="Arial" panose="020B0604020202020204" pitchFamily="34" charset="0"/>
              </a:defRPr>
            </a:lvl3pPr>
            <a:lvl4pPr marL="1600200" indent="-228600">
              <a:spcBef>
                <a:spcPct val="20000"/>
              </a:spcBef>
              <a:buClr>
                <a:schemeClr val="tx1"/>
              </a:buClr>
              <a:buSzPct val="55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4pPr>
            <a:lvl5pPr marL="2057400" indent="-228600">
              <a:spcBef>
                <a:spcPct val="20000"/>
              </a:spcBef>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9pPr>
          </a:lstStyle>
          <a:p>
            <a:pPr algn="r" eaLnBrk="1" hangingPunct="1">
              <a:spcBef>
                <a:spcPct val="0"/>
              </a:spcBef>
              <a:buClrTx/>
              <a:buSzTx/>
              <a:buFontTx/>
              <a:buNone/>
            </a:pPr>
            <a:fld id="{4BF77562-6068-4116-ADC3-173D9F3C7F0F}" type="slidenum">
              <a:rPr lang="ar-SA" altLang="en-US" sz="1200"/>
              <a:pPr algn="r" eaLnBrk="1" hangingPunct="1">
                <a:spcBef>
                  <a:spcPct val="0"/>
                </a:spcBef>
                <a:buClrTx/>
                <a:buSzTx/>
                <a:buFontTx/>
                <a:buNone/>
              </a:pPr>
              <a:t>29</a:t>
            </a:fld>
            <a:endParaRPr lang="en-US" altLang="en-US" sz="1200"/>
          </a:p>
        </p:txBody>
      </p:sp>
      <p:sp>
        <p:nvSpPr>
          <p:cNvPr id="38917" name="Rectangle 2"/>
          <p:cNvSpPr>
            <a:spLocks noGrp="1" noChangeArrowheads="1"/>
          </p:cNvSpPr>
          <p:nvPr>
            <p:ph type="title" idx="4294967295"/>
          </p:nvPr>
        </p:nvSpPr>
        <p:spPr/>
        <p:txBody>
          <a:bodyPr/>
          <a:lstStyle/>
          <a:p>
            <a:pPr eaLnBrk="1" hangingPunct="1"/>
            <a:r>
              <a:rPr lang="en-US" altLang="en-US" smtClean="0"/>
              <a:t>Precedence and Associativity Rules</a:t>
            </a:r>
          </a:p>
        </p:txBody>
      </p:sp>
      <p:sp>
        <p:nvSpPr>
          <p:cNvPr id="1092611" name="Rectangle 3"/>
          <p:cNvSpPr>
            <a:spLocks noGrp="1" noChangeArrowheads="1"/>
          </p:cNvSpPr>
          <p:nvPr>
            <p:ph type="body" idx="4294967295"/>
          </p:nvPr>
        </p:nvSpPr>
        <p:spPr>
          <a:xfrm>
            <a:off x="914400" y="1447800"/>
            <a:ext cx="7478713" cy="2260600"/>
          </a:xfrm>
        </p:spPr>
        <p:txBody>
          <a:bodyPr/>
          <a:lstStyle/>
          <a:p>
            <a:pPr eaLnBrk="1" hangingPunct="1">
              <a:lnSpc>
                <a:spcPct val="90000"/>
              </a:lnSpc>
              <a:buFont typeface="Wingdings" panose="05000000000000000000" pitchFamily="2" charset="2"/>
              <a:buNone/>
            </a:pPr>
            <a:r>
              <a:rPr lang="en-US" altLang="en-US" sz="1800" b="1" smtClean="0">
                <a:solidFill>
                  <a:srgbClr val="034CA1"/>
                </a:solidFill>
                <a:latin typeface="Courier New" panose="02070309020205020404" pitchFamily="49" charset="0"/>
              </a:rPr>
              <a:t>e.g. </a:t>
            </a:r>
            <a:r>
              <a:rPr lang="en-US" altLang="en-US" sz="1800" b="1" smtClean="0">
                <a:solidFill>
                  <a:srgbClr val="034CA1"/>
                </a:solidFill>
                <a:latin typeface="Courier New" panose="02070309020205020404" pitchFamily="49" charset="0"/>
                <a:sym typeface="Wingdings" panose="05000000000000000000" pitchFamily="2" charset="2"/>
              </a:rPr>
              <a:t> int x = y = -2 + 5 * 7 – 7 / 2 % 5;</a:t>
            </a:r>
          </a:p>
          <a:p>
            <a:pPr eaLnBrk="1" hangingPunct="1">
              <a:lnSpc>
                <a:spcPct val="90000"/>
              </a:lnSpc>
              <a:buFont typeface="Wingdings" panose="05000000000000000000" pitchFamily="2" charset="2"/>
              <a:buNone/>
            </a:pPr>
            <a:endParaRPr lang="en-US" altLang="en-US" sz="1800" b="1" smtClean="0">
              <a:solidFill>
                <a:srgbClr val="034CA1"/>
              </a:solidFill>
              <a:latin typeface="Courier New" panose="02070309020205020404" pitchFamily="49" charset="0"/>
              <a:sym typeface="Wingdings" panose="05000000000000000000" pitchFamily="2" charset="2"/>
            </a:endParaRPr>
          </a:p>
          <a:p>
            <a:pPr eaLnBrk="1" hangingPunct="1">
              <a:lnSpc>
                <a:spcPct val="90000"/>
              </a:lnSpc>
              <a:buFont typeface="Wingdings" panose="05000000000000000000" pitchFamily="2" charset="2"/>
              <a:buNone/>
            </a:pPr>
            <a:r>
              <a:rPr lang="en-US" altLang="en-US" sz="1800" b="1" smtClean="0">
                <a:solidFill>
                  <a:srgbClr val="034CA1"/>
                </a:solidFill>
                <a:latin typeface="Courier New" panose="02070309020205020404" pitchFamily="49" charset="0"/>
                <a:sym typeface="Wingdings" panose="05000000000000000000" pitchFamily="2" charset="2"/>
              </a:rPr>
              <a:t>	int x = </a:t>
            </a:r>
            <a:r>
              <a:rPr lang="en-US" altLang="en-US" sz="1800" b="1" smtClean="0">
                <a:solidFill>
                  <a:srgbClr val="FF0000"/>
                </a:solidFill>
                <a:latin typeface="Courier New" panose="02070309020205020404" pitchFamily="49" charset="0"/>
                <a:sym typeface="Wingdings" panose="05000000000000000000" pitchFamily="2" charset="2"/>
              </a:rPr>
              <a:t>(</a:t>
            </a:r>
            <a:r>
              <a:rPr lang="en-US" altLang="en-US" sz="1800" b="1" smtClean="0">
                <a:solidFill>
                  <a:srgbClr val="034CA1"/>
                </a:solidFill>
                <a:latin typeface="Courier New" panose="02070309020205020404" pitchFamily="49" charset="0"/>
                <a:sym typeface="Wingdings" panose="05000000000000000000" pitchFamily="2" charset="2"/>
              </a:rPr>
              <a:t>y = </a:t>
            </a:r>
            <a:r>
              <a:rPr lang="en-US" altLang="en-US" sz="1800" b="1" smtClean="0">
                <a:solidFill>
                  <a:srgbClr val="20AC6F"/>
                </a:solidFill>
                <a:latin typeface="Courier New" panose="02070309020205020404" pitchFamily="49" charset="0"/>
                <a:sym typeface="Wingdings" panose="05000000000000000000" pitchFamily="2" charset="2"/>
              </a:rPr>
              <a:t>(</a:t>
            </a:r>
            <a:r>
              <a:rPr lang="en-US" altLang="en-US" sz="1800" b="1" smtClean="0">
                <a:solidFill>
                  <a:srgbClr val="AD8C01"/>
                </a:solidFill>
                <a:latin typeface="Courier New" panose="02070309020205020404" pitchFamily="49" charset="0"/>
                <a:sym typeface="Wingdings" panose="05000000000000000000" pitchFamily="2" charset="2"/>
              </a:rPr>
              <a:t>(</a:t>
            </a:r>
            <a:r>
              <a:rPr lang="en-US" altLang="en-US" sz="1800" b="1" smtClean="0">
                <a:solidFill>
                  <a:srgbClr val="034CA1"/>
                </a:solidFill>
                <a:latin typeface="Courier New" panose="02070309020205020404" pitchFamily="49" charset="0"/>
                <a:sym typeface="Wingdings" panose="05000000000000000000" pitchFamily="2" charset="2"/>
              </a:rPr>
              <a:t>-2 + </a:t>
            </a:r>
            <a:r>
              <a:rPr lang="en-US" altLang="en-US" sz="1800" b="1" smtClean="0">
                <a:solidFill>
                  <a:srgbClr val="00B0F0"/>
                </a:solidFill>
                <a:latin typeface="Courier New" panose="02070309020205020404" pitchFamily="49" charset="0"/>
                <a:sym typeface="Wingdings" panose="05000000000000000000" pitchFamily="2" charset="2"/>
              </a:rPr>
              <a:t>(</a:t>
            </a:r>
            <a:r>
              <a:rPr lang="en-US" altLang="en-US" sz="1800" b="1" smtClean="0">
                <a:solidFill>
                  <a:srgbClr val="034CA1"/>
                </a:solidFill>
                <a:latin typeface="Courier New" panose="02070309020205020404" pitchFamily="49" charset="0"/>
                <a:sym typeface="Wingdings" panose="05000000000000000000" pitchFamily="2" charset="2"/>
              </a:rPr>
              <a:t>5 * 7</a:t>
            </a:r>
            <a:r>
              <a:rPr lang="en-US" altLang="en-US" sz="1800" b="1" smtClean="0">
                <a:solidFill>
                  <a:srgbClr val="00B0F0"/>
                </a:solidFill>
                <a:latin typeface="Courier New" panose="02070309020205020404" pitchFamily="49" charset="0"/>
                <a:sym typeface="Wingdings" panose="05000000000000000000" pitchFamily="2" charset="2"/>
              </a:rPr>
              <a:t>)</a:t>
            </a:r>
            <a:r>
              <a:rPr lang="en-US" altLang="en-US" sz="1800" b="1" smtClean="0">
                <a:solidFill>
                  <a:srgbClr val="AD8C01"/>
                </a:solidFill>
                <a:latin typeface="Courier New" panose="02070309020205020404" pitchFamily="49" charset="0"/>
                <a:sym typeface="Wingdings" panose="05000000000000000000" pitchFamily="2" charset="2"/>
              </a:rPr>
              <a:t>)</a:t>
            </a:r>
            <a:r>
              <a:rPr lang="en-US" altLang="en-US" sz="1800" b="1" smtClean="0">
                <a:solidFill>
                  <a:srgbClr val="034CA1"/>
                </a:solidFill>
                <a:latin typeface="Courier New" panose="02070309020205020404" pitchFamily="49" charset="0"/>
                <a:sym typeface="Wingdings" panose="05000000000000000000" pitchFamily="2" charset="2"/>
              </a:rPr>
              <a:t> – </a:t>
            </a:r>
            <a:r>
              <a:rPr lang="en-US" altLang="en-US" sz="1800" b="1" smtClean="0">
                <a:solidFill>
                  <a:srgbClr val="7030A0"/>
                </a:solidFill>
                <a:latin typeface="Courier New" panose="02070309020205020404" pitchFamily="49" charset="0"/>
                <a:sym typeface="Wingdings" panose="05000000000000000000" pitchFamily="2" charset="2"/>
              </a:rPr>
              <a:t>(</a:t>
            </a:r>
            <a:r>
              <a:rPr lang="en-US" altLang="en-US" sz="1800" b="1" smtClean="0">
                <a:solidFill>
                  <a:srgbClr val="FF66CC"/>
                </a:solidFill>
                <a:latin typeface="Courier New" panose="02070309020205020404" pitchFamily="49" charset="0"/>
                <a:sym typeface="Wingdings" panose="05000000000000000000" pitchFamily="2" charset="2"/>
              </a:rPr>
              <a:t>(</a:t>
            </a:r>
            <a:r>
              <a:rPr lang="en-US" altLang="en-US" sz="1800" b="1" smtClean="0">
                <a:solidFill>
                  <a:srgbClr val="034CA1"/>
                </a:solidFill>
                <a:latin typeface="Courier New" panose="02070309020205020404" pitchFamily="49" charset="0"/>
                <a:sym typeface="Wingdings" panose="05000000000000000000" pitchFamily="2" charset="2"/>
              </a:rPr>
              <a:t>7 / 2</a:t>
            </a:r>
            <a:r>
              <a:rPr lang="en-US" altLang="en-US" sz="1800" b="1" smtClean="0">
                <a:solidFill>
                  <a:srgbClr val="FF66CC"/>
                </a:solidFill>
                <a:latin typeface="Courier New" panose="02070309020205020404" pitchFamily="49" charset="0"/>
                <a:sym typeface="Wingdings" panose="05000000000000000000" pitchFamily="2" charset="2"/>
              </a:rPr>
              <a:t>)</a:t>
            </a:r>
            <a:r>
              <a:rPr lang="en-US" altLang="en-US" sz="1800" b="1" smtClean="0">
                <a:solidFill>
                  <a:srgbClr val="034CA1"/>
                </a:solidFill>
                <a:latin typeface="Courier New" panose="02070309020205020404" pitchFamily="49" charset="0"/>
                <a:sym typeface="Wingdings" panose="05000000000000000000" pitchFamily="2" charset="2"/>
              </a:rPr>
              <a:t> % 5</a:t>
            </a:r>
            <a:r>
              <a:rPr lang="en-US" altLang="en-US" sz="1800" b="1" smtClean="0">
                <a:solidFill>
                  <a:srgbClr val="7030A0"/>
                </a:solidFill>
                <a:latin typeface="Courier New" panose="02070309020205020404" pitchFamily="49" charset="0"/>
                <a:sym typeface="Wingdings" panose="05000000000000000000" pitchFamily="2" charset="2"/>
              </a:rPr>
              <a:t>)</a:t>
            </a:r>
            <a:r>
              <a:rPr lang="en-US" altLang="en-US" sz="1800" b="1" smtClean="0">
                <a:solidFill>
                  <a:srgbClr val="20AC6F"/>
                </a:solidFill>
                <a:latin typeface="Courier New" panose="02070309020205020404" pitchFamily="49" charset="0"/>
                <a:sym typeface="Wingdings" panose="05000000000000000000" pitchFamily="2" charset="2"/>
              </a:rPr>
              <a:t>)</a:t>
            </a:r>
            <a:r>
              <a:rPr lang="en-US" altLang="en-US" sz="1800" b="1" smtClean="0">
                <a:solidFill>
                  <a:srgbClr val="FF0000"/>
                </a:solidFill>
                <a:latin typeface="Courier New" panose="02070309020205020404" pitchFamily="49" charset="0"/>
                <a:sym typeface="Wingdings" panose="05000000000000000000" pitchFamily="2" charset="2"/>
              </a:rPr>
              <a:t>)</a:t>
            </a:r>
            <a:r>
              <a:rPr lang="en-US" altLang="en-US" sz="1800" b="1" smtClean="0">
                <a:solidFill>
                  <a:srgbClr val="034CA1"/>
                </a:solidFill>
                <a:latin typeface="Courier New" panose="02070309020205020404" pitchFamily="49" charset="0"/>
                <a:sym typeface="Wingdings" panose="05000000000000000000" pitchFamily="2" charset="2"/>
              </a:rPr>
              <a:t>;</a:t>
            </a:r>
            <a:endParaRPr lang="en-US" altLang="en-US" sz="1800" b="1" smtClean="0">
              <a:solidFill>
                <a:srgbClr val="034CA1"/>
              </a:solidFill>
              <a:latin typeface="Courier New" panose="02070309020205020404" pitchFamily="49" charset="0"/>
            </a:endParaRPr>
          </a:p>
        </p:txBody>
      </p:sp>
      <p:sp>
        <p:nvSpPr>
          <p:cNvPr id="34" name="TextBox 33"/>
          <p:cNvSpPr txBox="1">
            <a:spLocks noChangeArrowheads="1"/>
          </p:cNvSpPr>
          <p:nvPr/>
        </p:nvSpPr>
        <p:spPr bwMode="auto">
          <a:xfrm>
            <a:off x="4343400" y="2514600"/>
            <a:ext cx="30480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rgbClr val="009900"/>
              </a:buClr>
              <a:buSzPct val="60000"/>
              <a:buFont typeface="Wingdings" panose="05000000000000000000" pitchFamily="2" charset="2"/>
              <a:buChar char="n"/>
              <a:defRPr sz="2400">
                <a:solidFill>
                  <a:schemeClr val="tx1"/>
                </a:solidFill>
                <a:latin typeface="Tahoma" panose="020B0604030504040204" pitchFamily="34" charset="0"/>
                <a:cs typeface="Arial" panose="020B0604020202020204" pitchFamily="34" charset="0"/>
              </a:defRPr>
            </a:lvl1pPr>
            <a:lvl2pPr marL="742950" indent="-28575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cs typeface="Arial" panose="020B0604020202020204" pitchFamily="34" charset="0"/>
              </a:defRPr>
            </a:lvl2pPr>
            <a:lvl3pPr marL="1143000" indent="-228600">
              <a:spcBef>
                <a:spcPct val="20000"/>
              </a:spcBef>
              <a:buClr>
                <a:schemeClr val="tx1"/>
              </a:buClr>
              <a:buSzPct val="50000"/>
              <a:buFont typeface="Wingdings" panose="05000000000000000000" pitchFamily="2" charset="2"/>
              <a:buChar char="n"/>
              <a:defRPr sz="1600">
                <a:solidFill>
                  <a:schemeClr val="tx1"/>
                </a:solidFill>
                <a:latin typeface="Tahoma" panose="020B0604030504040204" pitchFamily="34" charset="0"/>
                <a:cs typeface="Arial" panose="020B0604020202020204" pitchFamily="34" charset="0"/>
              </a:defRPr>
            </a:lvl3pPr>
            <a:lvl4pPr marL="1600200" indent="-228600">
              <a:spcBef>
                <a:spcPct val="20000"/>
              </a:spcBef>
              <a:buClr>
                <a:schemeClr val="tx1"/>
              </a:buClr>
              <a:buSzPct val="55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4pPr>
            <a:lvl5pPr marL="2057400" indent="-228600">
              <a:spcBef>
                <a:spcPct val="20000"/>
              </a:spcBef>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9pPr>
          </a:lstStyle>
          <a:p>
            <a:pPr eaLnBrk="1" hangingPunct="1">
              <a:spcBef>
                <a:spcPct val="0"/>
              </a:spcBef>
              <a:buClrTx/>
              <a:buSzTx/>
              <a:buFontTx/>
              <a:buNone/>
            </a:pPr>
            <a:r>
              <a:rPr lang="en-US" altLang="en-US" sz="1600" b="1">
                <a:solidFill>
                  <a:srgbClr val="00B0F0"/>
                </a:solidFill>
                <a:latin typeface="Courier New" panose="02070309020205020404" pitchFamily="49" charset="0"/>
                <a:sym typeface="Wingdings" panose="05000000000000000000" pitchFamily="2" charset="2"/>
              </a:rPr>
              <a:t>2</a:t>
            </a:r>
            <a:endParaRPr lang="en-US" altLang="en-US" sz="1600">
              <a:solidFill>
                <a:srgbClr val="00B0F0"/>
              </a:solidFill>
            </a:endParaRPr>
          </a:p>
        </p:txBody>
      </p:sp>
      <p:sp>
        <p:nvSpPr>
          <p:cNvPr id="35" name="TextBox 34"/>
          <p:cNvSpPr txBox="1">
            <a:spLocks noChangeArrowheads="1"/>
          </p:cNvSpPr>
          <p:nvPr/>
        </p:nvSpPr>
        <p:spPr bwMode="auto">
          <a:xfrm>
            <a:off x="6019800" y="2438400"/>
            <a:ext cx="307975"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rgbClr val="009900"/>
              </a:buClr>
              <a:buSzPct val="60000"/>
              <a:buFont typeface="Wingdings" panose="05000000000000000000" pitchFamily="2" charset="2"/>
              <a:buChar char="n"/>
              <a:defRPr sz="2400">
                <a:solidFill>
                  <a:schemeClr val="tx1"/>
                </a:solidFill>
                <a:latin typeface="Tahoma" panose="020B0604030504040204" pitchFamily="34" charset="0"/>
                <a:cs typeface="Arial" panose="020B0604020202020204" pitchFamily="34" charset="0"/>
              </a:defRPr>
            </a:lvl1pPr>
            <a:lvl2pPr marL="742950" indent="-28575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cs typeface="Arial" panose="020B0604020202020204" pitchFamily="34" charset="0"/>
              </a:defRPr>
            </a:lvl2pPr>
            <a:lvl3pPr marL="1143000" indent="-228600">
              <a:spcBef>
                <a:spcPct val="20000"/>
              </a:spcBef>
              <a:buClr>
                <a:schemeClr val="tx1"/>
              </a:buClr>
              <a:buSzPct val="50000"/>
              <a:buFont typeface="Wingdings" panose="05000000000000000000" pitchFamily="2" charset="2"/>
              <a:buChar char="n"/>
              <a:defRPr sz="1600">
                <a:solidFill>
                  <a:schemeClr val="tx1"/>
                </a:solidFill>
                <a:latin typeface="Tahoma" panose="020B0604030504040204" pitchFamily="34" charset="0"/>
                <a:cs typeface="Arial" panose="020B0604020202020204" pitchFamily="34" charset="0"/>
              </a:defRPr>
            </a:lvl3pPr>
            <a:lvl4pPr marL="1600200" indent="-228600">
              <a:spcBef>
                <a:spcPct val="20000"/>
              </a:spcBef>
              <a:buClr>
                <a:schemeClr val="tx1"/>
              </a:buClr>
              <a:buSzPct val="55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4pPr>
            <a:lvl5pPr marL="2057400" indent="-228600">
              <a:spcBef>
                <a:spcPct val="20000"/>
              </a:spcBef>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9pPr>
          </a:lstStyle>
          <a:p>
            <a:pPr eaLnBrk="1" hangingPunct="1">
              <a:spcBef>
                <a:spcPct val="0"/>
              </a:spcBef>
              <a:buClrTx/>
              <a:buSzTx/>
              <a:buFontTx/>
              <a:buNone/>
            </a:pPr>
            <a:r>
              <a:rPr lang="en-US" altLang="en-US" sz="1600" b="1">
                <a:solidFill>
                  <a:srgbClr val="FF66CC"/>
                </a:solidFill>
                <a:latin typeface="Courier New" panose="02070309020205020404" pitchFamily="49" charset="0"/>
                <a:sym typeface="Wingdings" panose="05000000000000000000" pitchFamily="2" charset="2"/>
              </a:rPr>
              <a:t>3</a:t>
            </a:r>
            <a:endParaRPr lang="en-US" altLang="en-US" sz="1600">
              <a:solidFill>
                <a:srgbClr val="FF66CC"/>
              </a:solidFill>
            </a:endParaRPr>
          </a:p>
        </p:txBody>
      </p:sp>
      <p:sp>
        <p:nvSpPr>
          <p:cNvPr id="36" name="TextBox 35"/>
          <p:cNvSpPr txBox="1"/>
          <p:nvPr/>
        </p:nvSpPr>
        <p:spPr>
          <a:xfrm>
            <a:off x="3886200" y="2819400"/>
            <a:ext cx="307975" cy="338138"/>
          </a:xfrm>
          <a:prstGeom prst="rect">
            <a:avLst/>
          </a:prstGeom>
          <a:noFill/>
        </p:spPr>
        <p:txBody>
          <a:bodyPr wrap="none">
            <a:spAutoFit/>
          </a:bodyPr>
          <a:lstStyle/>
          <a:p>
            <a:pPr eaLnBrk="1" hangingPunct="1">
              <a:defRPr/>
            </a:pPr>
            <a:r>
              <a:rPr lang="en-US" sz="1600" b="1" dirty="0">
                <a:solidFill>
                  <a:schemeClr val="accent6">
                    <a:lumMod val="75000"/>
                  </a:schemeClr>
                </a:solidFill>
                <a:latin typeface="Courier New" pitchFamily="49" charset="0"/>
                <a:cs typeface="+mn-cs"/>
                <a:sym typeface="Wingdings" pitchFamily="2" charset="2"/>
              </a:rPr>
              <a:t>5</a:t>
            </a:r>
            <a:endParaRPr lang="en-US" sz="1600" dirty="0">
              <a:solidFill>
                <a:schemeClr val="accent6">
                  <a:lumMod val="75000"/>
                </a:schemeClr>
              </a:solidFill>
              <a:cs typeface="+mn-cs"/>
            </a:endParaRPr>
          </a:p>
        </p:txBody>
      </p:sp>
      <p:sp>
        <p:nvSpPr>
          <p:cNvPr id="37" name="TextBox 36"/>
          <p:cNvSpPr txBox="1">
            <a:spLocks noChangeArrowheads="1"/>
          </p:cNvSpPr>
          <p:nvPr/>
        </p:nvSpPr>
        <p:spPr bwMode="auto">
          <a:xfrm>
            <a:off x="6629400" y="2743200"/>
            <a:ext cx="307975"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rgbClr val="009900"/>
              </a:buClr>
              <a:buSzPct val="60000"/>
              <a:buFont typeface="Wingdings" panose="05000000000000000000" pitchFamily="2" charset="2"/>
              <a:buChar char="n"/>
              <a:defRPr sz="2400">
                <a:solidFill>
                  <a:schemeClr val="tx1"/>
                </a:solidFill>
                <a:latin typeface="Tahoma" panose="020B0604030504040204" pitchFamily="34" charset="0"/>
                <a:cs typeface="Arial" panose="020B0604020202020204" pitchFamily="34" charset="0"/>
              </a:defRPr>
            </a:lvl1pPr>
            <a:lvl2pPr marL="742950" indent="-28575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cs typeface="Arial" panose="020B0604020202020204" pitchFamily="34" charset="0"/>
              </a:defRPr>
            </a:lvl2pPr>
            <a:lvl3pPr marL="1143000" indent="-228600">
              <a:spcBef>
                <a:spcPct val="20000"/>
              </a:spcBef>
              <a:buClr>
                <a:schemeClr val="tx1"/>
              </a:buClr>
              <a:buSzPct val="50000"/>
              <a:buFont typeface="Wingdings" panose="05000000000000000000" pitchFamily="2" charset="2"/>
              <a:buChar char="n"/>
              <a:defRPr sz="1600">
                <a:solidFill>
                  <a:schemeClr val="tx1"/>
                </a:solidFill>
                <a:latin typeface="Tahoma" panose="020B0604030504040204" pitchFamily="34" charset="0"/>
                <a:cs typeface="Arial" panose="020B0604020202020204" pitchFamily="34" charset="0"/>
              </a:defRPr>
            </a:lvl3pPr>
            <a:lvl4pPr marL="1600200" indent="-228600">
              <a:spcBef>
                <a:spcPct val="20000"/>
              </a:spcBef>
              <a:buClr>
                <a:schemeClr val="tx1"/>
              </a:buClr>
              <a:buSzPct val="55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4pPr>
            <a:lvl5pPr marL="2057400" indent="-228600">
              <a:spcBef>
                <a:spcPct val="20000"/>
              </a:spcBef>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9pPr>
          </a:lstStyle>
          <a:p>
            <a:pPr eaLnBrk="1" hangingPunct="1">
              <a:spcBef>
                <a:spcPct val="0"/>
              </a:spcBef>
              <a:buClrTx/>
              <a:buSzTx/>
              <a:buFontTx/>
              <a:buNone/>
            </a:pPr>
            <a:r>
              <a:rPr lang="en-US" altLang="en-US" sz="1600" b="1">
                <a:solidFill>
                  <a:srgbClr val="7030A0"/>
                </a:solidFill>
                <a:latin typeface="Courier New" panose="02070309020205020404" pitchFamily="49" charset="0"/>
                <a:sym typeface="Wingdings" panose="05000000000000000000" pitchFamily="2" charset="2"/>
              </a:rPr>
              <a:t>4</a:t>
            </a:r>
          </a:p>
        </p:txBody>
      </p:sp>
      <p:sp>
        <p:nvSpPr>
          <p:cNvPr id="38" name="TextBox 37"/>
          <p:cNvSpPr txBox="1"/>
          <p:nvPr/>
        </p:nvSpPr>
        <p:spPr>
          <a:xfrm>
            <a:off x="5181600" y="3124200"/>
            <a:ext cx="230188" cy="338138"/>
          </a:xfrm>
          <a:prstGeom prst="rect">
            <a:avLst/>
          </a:prstGeom>
          <a:noFill/>
        </p:spPr>
        <p:txBody>
          <a:bodyPr>
            <a:spAutoFit/>
          </a:bodyPr>
          <a:lstStyle/>
          <a:p>
            <a:pPr eaLnBrk="1" hangingPunct="1">
              <a:defRPr/>
            </a:pPr>
            <a:r>
              <a:rPr lang="en-US" sz="1600" b="1" dirty="0">
                <a:solidFill>
                  <a:srgbClr val="034CA1"/>
                </a:solidFill>
                <a:latin typeface="Courier New" pitchFamily="49" charset="0"/>
                <a:cs typeface="+mn-cs"/>
                <a:sym typeface="Wingdings" pitchFamily="2" charset="2"/>
              </a:rPr>
              <a:t>6</a:t>
            </a:r>
          </a:p>
        </p:txBody>
      </p:sp>
      <p:grpSp>
        <p:nvGrpSpPr>
          <p:cNvPr id="2" name="Group 32"/>
          <p:cNvGrpSpPr>
            <a:grpSpLocks/>
          </p:cNvGrpSpPr>
          <p:nvPr/>
        </p:nvGrpSpPr>
        <p:grpSpPr bwMode="auto">
          <a:xfrm>
            <a:off x="3581400" y="2667000"/>
            <a:ext cx="3582988" cy="990600"/>
            <a:chOff x="3581400" y="5029200"/>
            <a:chExt cx="3582988" cy="990601"/>
          </a:xfrm>
        </p:grpSpPr>
        <p:sp>
          <p:nvSpPr>
            <p:cNvPr id="12" name="Left Brace 11"/>
            <p:cNvSpPr>
              <a:spLocks/>
            </p:cNvSpPr>
            <p:nvPr/>
          </p:nvSpPr>
          <p:spPr bwMode="auto">
            <a:xfrm rot="-5400000">
              <a:off x="4381500" y="4991100"/>
              <a:ext cx="304800" cy="533400"/>
            </a:xfrm>
            <a:prstGeom prst="leftBrace">
              <a:avLst>
                <a:gd name="adj1" fmla="val 8337"/>
                <a:gd name="adj2" fmla="val 46130"/>
              </a:avLst>
            </a:prstGeom>
            <a:noFill/>
            <a:ln w="15875" algn="ctr">
              <a:solidFill>
                <a:srgbClr val="000000"/>
              </a:solidFill>
              <a:round/>
              <a:headEnd/>
              <a:tailEnd/>
            </a:ln>
            <a:effectLst>
              <a:outerShdw dist="20000" dir="5400000" rotWithShape="0">
                <a:srgbClr val="000000">
                  <a:alpha val="37999"/>
                </a:srgbClr>
              </a:outerShdw>
            </a:effectLst>
          </p:spPr>
          <p:txBody>
            <a:bodyPr vert="eaVert" wrap="none"/>
            <a:lstStyle/>
            <a:p>
              <a:pPr eaLnBrk="1" hangingPunct="1">
                <a:defRPr/>
              </a:pPr>
              <a:endParaRPr lang="en-US" dirty="0">
                <a:cs typeface="+mn-cs"/>
              </a:endParaRPr>
            </a:p>
          </p:txBody>
        </p:sp>
        <p:sp>
          <p:nvSpPr>
            <p:cNvPr id="14" name="Left Brace 13"/>
            <p:cNvSpPr>
              <a:spLocks/>
            </p:cNvSpPr>
            <p:nvPr/>
          </p:nvSpPr>
          <p:spPr bwMode="auto">
            <a:xfrm rot="16200000">
              <a:off x="6058694" y="4990306"/>
              <a:ext cx="304800" cy="534988"/>
            </a:xfrm>
            <a:prstGeom prst="leftBrace">
              <a:avLst>
                <a:gd name="adj1" fmla="val 8337"/>
                <a:gd name="adj2" fmla="val 53273"/>
              </a:avLst>
            </a:prstGeom>
            <a:noFill/>
            <a:ln w="15875" algn="ctr">
              <a:solidFill>
                <a:srgbClr val="000000"/>
              </a:solidFill>
              <a:round/>
              <a:headEnd/>
              <a:tailEnd/>
            </a:ln>
            <a:effectLst>
              <a:outerShdw dist="20000" dir="5400000" rotWithShape="0">
                <a:srgbClr val="000000">
                  <a:alpha val="37999"/>
                </a:srgbClr>
              </a:outerShdw>
            </a:effectLst>
          </p:spPr>
          <p:txBody>
            <a:bodyPr vert="eaVert" wrap="none"/>
            <a:lstStyle/>
            <a:p>
              <a:pPr eaLnBrk="1" hangingPunct="1">
                <a:defRPr/>
              </a:pPr>
              <a:endParaRPr lang="en-US" dirty="0">
                <a:cs typeface="+mn-cs"/>
              </a:endParaRPr>
            </a:p>
          </p:txBody>
        </p:sp>
        <p:sp>
          <p:nvSpPr>
            <p:cNvPr id="15" name="Left Brace 14"/>
            <p:cNvSpPr>
              <a:spLocks/>
            </p:cNvSpPr>
            <p:nvPr/>
          </p:nvSpPr>
          <p:spPr bwMode="auto">
            <a:xfrm rot="-5400000">
              <a:off x="6543675" y="5095876"/>
              <a:ext cx="304800" cy="933450"/>
            </a:xfrm>
            <a:prstGeom prst="leftBrace">
              <a:avLst>
                <a:gd name="adj1" fmla="val 8337"/>
                <a:gd name="adj2" fmla="val 50977"/>
              </a:avLst>
            </a:prstGeom>
            <a:noFill/>
            <a:ln w="15875" algn="ctr">
              <a:solidFill>
                <a:srgbClr val="000000"/>
              </a:solidFill>
              <a:round/>
              <a:headEnd/>
              <a:tailEnd/>
            </a:ln>
            <a:effectLst>
              <a:outerShdw dist="20000" dir="5400000" rotWithShape="0">
                <a:srgbClr val="000000">
                  <a:alpha val="37999"/>
                </a:srgbClr>
              </a:outerShdw>
            </a:effectLst>
          </p:spPr>
          <p:txBody>
            <a:bodyPr vert="eaVert" wrap="none"/>
            <a:lstStyle/>
            <a:p>
              <a:pPr eaLnBrk="1" hangingPunct="1">
                <a:defRPr/>
              </a:pPr>
              <a:endParaRPr lang="en-US" dirty="0">
                <a:cs typeface="+mn-cs"/>
              </a:endParaRPr>
            </a:p>
          </p:txBody>
        </p:sp>
        <p:sp>
          <p:nvSpPr>
            <p:cNvPr id="16" name="Left Brace 15"/>
            <p:cNvSpPr>
              <a:spLocks/>
            </p:cNvSpPr>
            <p:nvPr/>
          </p:nvSpPr>
          <p:spPr bwMode="auto">
            <a:xfrm rot="-5400000">
              <a:off x="3895725" y="5095876"/>
              <a:ext cx="304800" cy="933450"/>
            </a:xfrm>
            <a:prstGeom prst="leftBrace">
              <a:avLst>
                <a:gd name="adj1" fmla="val 8337"/>
                <a:gd name="adj2" fmla="val 48935"/>
              </a:avLst>
            </a:prstGeom>
            <a:noFill/>
            <a:ln w="15875" algn="ctr">
              <a:solidFill>
                <a:srgbClr val="000000"/>
              </a:solidFill>
              <a:round/>
              <a:headEnd/>
              <a:tailEnd/>
            </a:ln>
            <a:effectLst>
              <a:outerShdw dist="20000" dir="5400000" rotWithShape="0">
                <a:srgbClr val="000000">
                  <a:alpha val="37999"/>
                </a:srgbClr>
              </a:outerShdw>
            </a:effectLst>
          </p:spPr>
          <p:txBody>
            <a:bodyPr vert="eaVert" wrap="none"/>
            <a:lstStyle/>
            <a:p>
              <a:pPr eaLnBrk="1" hangingPunct="1">
                <a:defRPr/>
              </a:pPr>
              <a:endParaRPr lang="en-US" dirty="0">
                <a:cs typeface="+mn-cs"/>
              </a:endParaRPr>
            </a:p>
          </p:txBody>
        </p:sp>
        <p:sp>
          <p:nvSpPr>
            <p:cNvPr id="17" name="Left Brace 16"/>
            <p:cNvSpPr>
              <a:spLocks/>
            </p:cNvSpPr>
            <p:nvPr/>
          </p:nvSpPr>
          <p:spPr bwMode="auto">
            <a:xfrm rot="-5400000">
              <a:off x="5219700" y="4533901"/>
              <a:ext cx="304800" cy="2667000"/>
            </a:xfrm>
            <a:prstGeom prst="leftBrace">
              <a:avLst>
                <a:gd name="adj1" fmla="val 8345"/>
                <a:gd name="adj2" fmla="val 47917"/>
              </a:avLst>
            </a:prstGeom>
            <a:noFill/>
            <a:ln w="15875" algn="ctr">
              <a:solidFill>
                <a:srgbClr val="000000"/>
              </a:solidFill>
              <a:round/>
              <a:headEnd/>
              <a:tailEnd/>
            </a:ln>
            <a:effectLst>
              <a:outerShdw dist="20000" dir="5400000" rotWithShape="0">
                <a:srgbClr val="000000">
                  <a:alpha val="37999"/>
                </a:srgbClr>
              </a:outerShdw>
            </a:effectLst>
          </p:spPr>
          <p:txBody>
            <a:bodyPr vert="eaVert" wrap="none"/>
            <a:lstStyle/>
            <a:p>
              <a:pPr eaLnBrk="1" hangingPunct="1">
                <a:defRPr/>
              </a:pPr>
              <a:endParaRPr lang="en-US" dirty="0">
                <a:cs typeface="+mn-cs"/>
              </a:endParaRPr>
            </a:p>
          </p:txBody>
        </p:sp>
        <p:cxnSp>
          <p:nvCxnSpPr>
            <p:cNvPr id="21" name="Straight Connector 20"/>
            <p:cNvCxnSpPr>
              <a:stCxn id="16" idx="0"/>
            </p:cNvCxnSpPr>
            <p:nvPr/>
          </p:nvCxnSpPr>
          <p:spPr bwMode="auto">
            <a:xfrm flipV="1">
              <a:off x="3581400" y="5029200"/>
              <a:ext cx="1588" cy="381000"/>
            </a:xfrm>
            <a:prstGeom prst="line">
              <a:avLst/>
            </a:prstGeom>
            <a:ln w="15875">
              <a:headEnd type="none" w="med" len="med"/>
              <a:tailEnd type="none" w="med" len="med"/>
            </a:ln>
          </p:spPr>
          <p:style>
            <a:lnRef idx="2">
              <a:schemeClr val="accent4"/>
            </a:lnRef>
            <a:fillRef idx="0">
              <a:schemeClr val="accent4"/>
            </a:fillRef>
            <a:effectRef idx="1">
              <a:schemeClr val="accent4"/>
            </a:effectRef>
            <a:fontRef idx="minor">
              <a:schemeClr val="tx1"/>
            </a:fontRef>
          </p:style>
        </p:cxnSp>
        <p:cxnSp>
          <p:nvCxnSpPr>
            <p:cNvPr id="27" name="Straight Connector 26"/>
            <p:cNvCxnSpPr>
              <a:stCxn id="15" idx="2"/>
            </p:cNvCxnSpPr>
            <p:nvPr/>
          </p:nvCxnSpPr>
          <p:spPr bwMode="auto">
            <a:xfrm rot="10800000">
              <a:off x="7162800" y="5029200"/>
              <a:ext cx="1588" cy="381000"/>
            </a:xfrm>
            <a:prstGeom prst="line">
              <a:avLst/>
            </a:prstGeom>
            <a:ln w="15875">
              <a:headEnd type="none" w="med" len="med"/>
              <a:tailEnd type="none" w="med" len="med"/>
            </a:ln>
          </p:spPr>
          <p:style>
            <a:lnRef idx="2">
              <a:schemeClr val="accent4"/>
            </a:lnRef>
            <a:fillRef idx="0">
              <a:schemeClr val="accent4"/>
            </a:fillRef>
            <a:effectRef idx="1">
              <a:schemeClr val="accent4"/>
            </a:effectRef>
            <a:fontRef idx="minor">
              <a:schemeClr val="tx1"/>
            </a:fontRef>
          </p:style>
        </p:cxnSp>
      </p:grpSp>
      <p:cxnSp>
        <p:nvCxnSpPr>
          <p:cNvPr id="40" name="Shape 39"/>
          <p:cNvCxnSpPr>
            <a:stCxn id="17" idx="1"/>
          </p:cNvCxnSpPr>
          <p:nvPr/>
        </p:nvCxnSpPr>
        <p:spPr bwMode="auto">
          <a:xfrm rot="5400000" flipH="1">
            <a:off x="3459957" y="1799431"/>
            <a:ext cx="1143000" cy="2573337"/>
          </a:xfrm>
          <a:prstGeom prst="curvedConnector4">
            <a:avLst>
              <a:gd name="adj1" fmla="val -20000"/>
              <a:gd name="adj2" fmla="val 76311"/>
            </a:avLst>
          </a:prstGeom>
          <a:ln w="15875">
            <a:solidFill>
              <a:srgbClr val="FF0000"/>
            </a:solidFill>
            <a:headEnd type="none" w="med" len="med"/>
            <a:tailEnd type="triangle"/>
          </a:ln>
        </p:spPr>
        <p:style>
          <a:lnRef idx="2">
            <a:schemeClr val="accent4"/>
          </a:lnRef>
          <a:fillRef idx="0">
            <a:schemeClr val="accent4"/>
          </a:fillRef>
          <a:effectRef idx="1">
            <a:schemeClr val="accent4"/>
          </a:effectRef>
          <a:fontRef idx="minor">
            <a:schemeClr val="tx1"/>
          </a:fontRef>
        </p:style>
      </p:cxnSp>
      <p:sp>
        <p:nvSpPr>
          <p:cNvPr id="55" name="Freeform 54"/>
          <p:cNvSpPr>
            <a:spLocks noChangeArrowheads="1"/>
          </p:cNvSpPr>
          <p:nvPr/>
        </p:nvSpPr>
        <p:spPr bwMode="auto">
          <a:xfrm rot="-5400000">
            <a:off x="2168525" y="2327275"/>
            <a:ext cx="381000" cy="755650"/>
          </a:xfrm>
          <a:custGeom>
            <a:avLst/>
            <a:gdLst>
              <a:gd name="T0" fmla="*/ 380078 w 655637"/>
              <a:gd name="T1" fmla="*/ 661516 h 306387"/>
              <a:gd name="T2" fmla="*/ 9225 w 655637"/>
              <a:gd name="T3" fmla="*/ 661516 h 306387"/>
              <a:gd name="T4" fmla="*/ 324727 w 655637"/>
              <a:gd name="T5" fmla="*/ 97856 h 306387"/>
              <a:gd name="T6" fmla="*/ 346867 w 655637"/>
              <a:gd name="T7" fmla="*/ 74370 h 306387"/>
              <a:gd name="T8" fmla="*/ 0 60000 65536"/>
              <a:gd name="T9" fmla="*/ 0 60000 65536"/>
              <a:gd name="T10" fmla="*/ 0 60000 65536"/>
              <a:gd name="T11" fmla="*/ 0 60000 65536"/>
              <a:gd name="T12" fmla="*/ 0 w 655637"/>
              <a:gd name="T13" fmla="*/ 0 h 306387"/>
              <a:gd name="T14" fmla="*/ 655637 w 655637"/>
              <a:gd name="T15" fmla="*/ 306387 h 306387"/>
            </a:gdLst>
            <a:ahLst/>
            <a:cxnLst>
              <a:cxn ang="T8">
                <a:pos x="T0" y="T1"/>
              </a:cxn>
              <a:cxn ang="T9">
                <a:pos x="T2" y="T3"/>
              </a:cxn>
              <a:cxn ang="T10">
                <a:pos x="T4" y="T5"/>
              </a:cxn>
              <a:cxn ang="T11">
                <a:pos x="T6" y="T7"/>
              </a:cxn>
            </a:cxnLst>
            <a:rect l="T12" t="T13" r="T14" b="T15"/>
            <a:pathLst>
              <a:path w="655637" h="306387">
                <a:moveTo>
                  <a:pt x="654050" y="268287"/>
                </a:moveTo>
                <a:cubicBezTo>
                  <a:pt x="342900" y="287337"/>
                  <a:pt x="31750" y="306387"/>
                  <a:pt x="15875" y="268287"/>
                </a:cubicBezTo>
                <a:cubicBezTo>
                  <a:pt x="0" y="230187"/>
                  <a:pt x="461963" y="79374"/>
                  <a:pt x="558800" y="39687"/>
                </a:cubicBezTo>
                <a:cubicBezTo>
                  <a:pt x="655637" y="0"/>
                  <a:pt x="626268" y="15081"/>
                  <a:pt x="596900" y="30162"/>
                </a:cubicBezTo>
              </a:path>
            </a:pathLst>
          </a:custGeom>
          <a:noFill/>
          <a:ln w="15875" algn="ctr">
            <a:solidFill>
              <a:srgbClr val="034CA1"/>
            </a:solidFill>
            <a:miter lim="800000"/>
            <a:headEnd/>
            <a:tailEnd type="triangle" w="med" len="med"/>
          </a:ln>
          <a:effectLst>
            <a:outerShdw dist="20000" dir="5400000" rotWithShape="0">
              <a:srgbClr val="000000">
                <a:alpha val="37999"/>
              </a:srgbClr>
            </a:outerShdw>
          </a:effectLst>
        </p:spPr>
        <p:txBody>
          <a:bodyPr vert="eaVert" wrap="none"/>
          <a:lstStyle/>
          <a:p>
            <a:pPr eaLnBrk="1" hangingPunct="1">
              <a:defRPr/>
            </a:pPr>
            <a:endParaRPr lang="en-US" dirty="0">
              <a:cs typeface="+mn-cs"/>
            </a:endParaRPr>
          </a:p>
        </p:txBody>
      </p:sp>
      <p:sp>
        <p:nvSpPr>
          <p:cNvPr id="28" name="TextBox 27"/>
          <p:cNvSpPr txBox="1">
            <a:spLocks noChangeArrowheads="1"/>
          </p:cNvSpPr>
          <p:nvPr/>
        </p:nvSpPr>
        <p:spPr bwMode="auto">
          <a:xfrm>
            <a:off x="3429000" y="2286000"/>
            <a:ext cx="30480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rgbClr val="009900"/>
              </a:buClr>
              <a:buSzPct val="60000"/>
              <a:buFont typeface="Wingdings" panose="05000000000000000000" pitchFamily="2" charset="2"/>
              <a:buChar char="n"/>
              <a:defRPr sz="2400">
                <a:solidFill>
                  <a:schemeClr val="tx1"/>
                </a:solidFill>
                <a:latin typeface="Tahoma" panose="020B0604030504040204" pitchFamily="34" charset="0"/>
                <a:cs typeface="Arial" panose="020B0604020202020204" pitchFamily="34" charset="0"/>
              </a:defRPr>
            </a:lvl1pPr>
            <a:lvl2pPr marL="742950" indent="-28575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cs typeface="Arial" panose="020B0604020202020204" pitchFamily="34" charset="0"/>
              </a:defRPr>
            </a:lvl2pPr>
            <a:lvl3pPr marL="1143000" indent="-228600">
              <a:spcBef>
                <a:spcPct val="20000"/>
              </a:spcBef>
              <a:buClr>
                <a:schemeClr val="tx1"/>
              </a:buClr>
              <a:buSzPct val="50000"/>
              <a:buFont typeface="Wingdings" panose="05000000000000000000" pitchFamily="2" charset="2"/>
              <a:buChar char="n"/>
              <a:defRPr sz="1600">
                <a:solidFill>
                  <a:schemeClr val="tx1"/>
                </a:solidFill>
                <a:latin typeface="Tahoma" panose="020B0604030504040204" pitchFamily="34" charset="0"/>
                <a:cs typeface="Arial" panose="020B0604020202020204" pitchFamily="34" charset="0"/>
              </a:defRPr>
            </a:lvl3pPr>
            <a:lvl4pPr marL="1600200" indent="-228600">
              <a:spcBef>
                <a:spcPct val="20000"/>
              </a:spcBef>
              <a:buClr>
                <a:schemeClr val="tx1"/>
              </a:buClr>
              <a:buSzPct val="55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4pPr>
            <a:lvl5pPr marL="2057400" indent="-228600">
              <a:spcBef>
                <a:spcPct val="20000"/>
              </a:spcBef>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9pPr>
          </a:lstStyle>
          <a:p>
            <a:pPr eaLnBrk="1" hangingPunct="1">
              <a:spcBef>
                <a:spcPct val="0"/>
              </a:spcBef>
              <a:buClrTx/>
              <a:buSzTx/>
              <a:buFontTx/>
              <a:buNone/>
            </a:pPr>
            <a:r>
              <a:rPr lang="en-US" altLang="en-US" sz="1600" b="1">
                <a:solidFill>
                  <a:srgbClr val="00B0F0"/>
                </a:solidFill>
                <a:latin typeface="Courier New" panose="02070309020205020404" pitchFamily="49" charset="0"/>
                <a:sym typeface="Wingdings" panose="05000000000000000000" pitchFamily="2" charset="2"/>
              </a:rPr>
              <a:t>1</a:t>
            </a:r>
            <a:endParaRPr lang="en-US" altLang="en-US" sz="1600">
              <a:solidFill>
                <a:srgbClr val="00B0F0"/>
              </a:solidFill>
            </a:endParaRPr>
          </a:p>
        </p:txBody>
      </p:sp>
      <p:sp>
        <p:nvSpPr>
          <p:cNvPr id="29" name="TextBox 28"/>
          <p:cNvSpPr txBox="1"/>
          <p:nvPr/>
        </p:nvSpPr>
        <p:spPr>
          <a:xfrm>
            <a:off x="2743200" y="2209800"/>
            <a:ext cx="307975" cy="338138"/>
          </a:xfrm>
          <a:prstGeom prst="rect">
            <a:avLst/>
          </a:prstGeom>
          <a:noFill/>
        </p:spPr>
        <p:txBody>
          <a:bodyPr wrap="none">
            <a:spAutoFit/>
          </a:bodyPr>
          <a:lstStyle/>
          <a:p>
            <a:pPr eaLnBrk="1" hangingPunct="1">
              <a:defRPr/>
            </a:pPr>
            <a:r>
              <a:rPr lang="en-US" sz="1600" b="1" dirty="0">
                <a:solidFill>
                  <a:schemeClr val="accent5">
                    <a:lumMod val="50000"/>
                  </a:schemeClr>
                </a:solidFill>
                <a:latin typeface="Courier New" pitchFamily="49" charset="0"/>
                <a:cs typeface="+mn-cs"/>
                <a:sym typeface="Wingdings" pitchFamily="2" charset="2"/>
              </a:rPr>
              <a:t>7</a:t>
            </a:r>
          </a:p>
        </p:txBody>
      </p:sp>
      <p:sp>
        <p:nvSpPr>
          <p:cNvPr id="30" name="TextBox 29"/>
          <p:cNvSpPr txBox="1"/>
          <p:nvPr/>
        </p:nvSpPr>
        <p:spPr>
          <a:xfrm>
            <a:off x="2133600" y="2209800"/>
            <a:ext cx="230188" cy="338138"/>
          </a:xfrm>
          <a:prstGeom prst="rect">
            <a:avLst/>
          </a:prstGeom>
          <a:noFill/>
        </p:spPr>
        <p:txBody>
          <a:bodyPr>
            <a:spAutoFit/>
          </a:bodyPr>
          <a:lstStyle/>
          <a:p>
            <a:pPr eaLnBrk="1" hangingPunct="1">
              <a:defRPr/>
            </a:pPr>
            <a:r>
              <a:rPr lang="en-US" sz="1600" b="1" dirty="0">
                <a:solidFill>
                  <a:schemeClr val="accent5">
                    <a:lumMod val="50000"/>
                  </a:schemeClr>
                </a:solidFill>
                <a:latin typeface="Courier New" pitchFamily="49" charset="0"/>
                <a:cs typeface="+mn-cs"/>
                <a:sym typeface="Wingdings" pitchFamily="2" charset="2"/>
              </a:rPr>
              <a:t>8</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1092611">
                                            <p:txEl>
                                              <p:pRg st="0" end="0"/>
                                            </p:txEl>
                                          </p:spTgt>
                                        </p:tgtEl>
                                        <p:attrNameLst>
                                          <p:attrName>style.visibility</p:attrName>
                                        </p:attrNameLst>
                                      </p:cBhvr>
                                      <p:to>
                                        <p:strVal val="visible"/>
                                      </p:to>
                                    </p:set>
                                    <p:animEffect transition="in" filter="wipe(up)">
                                      <p:cBhvr>
                                        <p:cTn id="7" dur="1000"/>
                                        <p:tgtEl>
                                          <p:spTgt spid="1092611">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1" fill="hold" grpId="0" nodeType="clickEffect">
                                  <p:stCondLst>
                                    <p:cond delay="0"/>
                                  </p:stCondLst>
                                  <p:childTnLst>
                                    <p:set>
                                      <p:cBhvr>
                                        <p:cTn id="11" dur="1" fill="hold">
                                          <p:stCondLst>
                                            <p:cond delay="0"/>
                                          </p:stCondLst>
                                        </p:cTn>
                                        <p:tgtEl>
                                          <p:spTgt spid="1092611">
                                            <p:txEl>
                                              <p:pRg st="2" end="2"/>
                                            </p:txEl>
                                          </p:spTgt>
                                        </p:tgtEl>
                                        <p:attrNameLst>
                                          <p:attrName>style.visibility</p:attrName>
                                        </p:attrNameLst>
                                      </p:cBhvr>
                                      <p:to>
                                        <p:strVal val="visible"/>
                                      </p:to>
                                    </p:set>
                                    <p:animEffect transition="in" filter="wipe(up)">
                                      <p:cBhvr>
                                        <p:cTn id="12" dur="1000"/>
                                        <p:tgtEl>
                                          <p:spTgt spid="1092611">
                                            <p:txEl>
                                              <p:pRg st="2" end="2"/>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28"/>
                                        </p:tgtEl>
                                        <p:attrNameLst>
                                          <p:attrName>style.visibility</p:attrName>
                                        </p:attrNameLst>
                                      </p:cBhvr>
                                      <p:to>
                                        <p:strVal val="visible"/>
                                      </p:to>
                                    </p:set>
                                    <p:anim calcmode="lin" valueType="num">
                                      <p:cBhvr additive="base">
                                        <p:cTn id="17" dur="500" fill="hold"/>
                                        <p:tgtEl>
                                          <p:spTgt spid="28"/>
                                        </p:tgtEl>
                                        <p:attrNameLst>
                                          <p:attrName>ppt_x</p:attrName>
                                        </p:attrNameLst>
                                      </p:cBhvr>
                                      <p:tavLst>
                                        <p:tav tm="0">
                                          <p:val>
                                            <p:strVal val="#ppt_x"/>
                                          </p:val>
                                        </p:tav>
                                        <p:tav tm="100000">
                                          <p:val>
                                            <p:strVal val="#ppt_x"/>
                                          </p:val>
                                        </p:tav>
                                      </p:tavLst>
                                    </p:anim>
                                    <p:anim calcmode="lin" valueType="num">
                                      <p:cBhvr additive="base">
                                        <p:cTn id="18" dur="500" fill="hold"/>
                                        <p:tgtEl>
                                          <p:spTgt spid="28"/>
                                        </p:tgtEl>
                                        <p:attrNameLst>
                                          <p:attrName>ppt_y</p:attrName>
                                        </p:attrNameLst>
                                      </p:cBhvr>
                                      <p:tavLst>
                                        <p:tav tm="0">
                                          <p:val>
                                            <p:strVal val="1+#ppt_h/2"/>
                                          </p:val>
                                        </p:tav>
                                        <p:tav tm="100000">
                                          <p:val>
                                            <p:strVal val="#ppt_y"/>
                                          </p:val>
                                        </p:tav>
                                      </p:tavLst>
                                    </p:anim>
                                  </p:childTnLst>
                                </p:cTn>
                              </p:par>
                            </p:childTnLst>
                          </p:cTn>
                        </p:par>
                      </p:childTnLst>
                    </p:cTn>
                  </p:par>
                  <p:par>
                    <p:cTn id="19" fill="hold" nodeType="clickPar">
                      <p:stCondLst>
                        <p:cond delay="indefinite"/>
                      </p:stCondLst>
                      <p:childTnLst>
                        <p:par>
                          <p:cTn id="20" fill="hold" nodeType="withGroup">
                            <p:stCondLst>
                              <p:cond delay="0"/>
                            </p:stCondLst>
                            <p:childTnLst>
                              <p:par>
                                <p:cTn id="21" presetID="2" presetClass="entr" presetSubtype="4" fill="hold" nodeType="clickEffect">
                                  <p:stCondLst>
                                    <p:cond delay="0"/>
                                  </p:stCondLst>
                                  <p:childTnLst>
                                    <p:set>
                                      <p:cBhvr>
                                        <p:cTn id="22" dur="1" fill="hold">
                                          <p:stCondLst>
                                            <p:cond delay="0"/>
                                          </p:stCondLst>
                                        </p:cTn>
                                        <p:tgtEl>
                                          <p:spTgt spid="2"/>
                                        </p:tgtEl>
                                        <p:attrNameLst>
                                          <p:attrName>style.visibility</p:attrName>
                                        </p:attrNameLst>
                                      </p:cBhvr>
                                      <p:to>
                                        <p:strVal val="visible"/>
                                      </p:to>
                                    </p:set>
                                    <p:anim calcmode="lin" valueType="num">
                                      <p:cBhvr additive="base">
                                        <p:cTn id="23" dur="500" fill="hold"/>
                                        <p:tgtEl>
                                          <p:spTgt spid="2"/>
                                        </p:tgtEl>
                                        <p:attrNameLst>
                                          <p:attrName>ppt_x</p:attrName>
                                        </p:attrNameLst>
                                      </p:cBhvr>
                                      <p:tavLst>
                                        <p:tav tm="0">
                                          <p:val>
                                            <p:strVal val="#ppt_x"/>
                                          </p:val>
                                        </p:tav>
                                        <p:tav tm="100000">
                                          <p:val>
                                            <p:strVal val="#ppt_x"/>
                                          </p:val>
                                        </p:tav>
                                      </p:tavLst>
                                    </p:anim>
                                    <p:anim calcmode="lin" valueType="num">
                                      <p:cBhvr additive="base">
                                        <p:cTn id="24"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25" fill="hold" nodeType="clickPar">
                      <p:stCondLst>
                        <p:cond delay="indefinite"/>
                      </p:stCondLst>
                      <p:childTnLst>
                        <p:par>
                          <p:cTn id="26" fill="hold" nodeType="withGroup">
                            <p:stCondLst>
                              <p:cond delay="0"/>
                            </p:stCondLst>
                            <p:childTnLst>
                              <p:par>
                                <p:cTn id="27" presetID="10" presetClass="entr" presetSubtype="0" fill="hold" grpId="0" nodeType="clickEffect">
                                  <p:stCondLst>
                                    <p:cond delay="0"/>
                                  </p:stCondLst>
                                  <p:childTnLst>
                                    <p:set>
                                      <p:cBhvr>
                                        <p:cTn id="28" dur="1" fill="hold">
                                          <p:stCondLst>
                                            <p:cond delay="0"/>
                                          </p:stCondLst>
                                        </p:cTn>
                                        <p:tgtEl>
                                          <p:spTgt spid="34"/>
                                        </p:tgtEl>
                                        <p:attrNameLst>
                                          <p:attrName>style.visibility</p:attrName>
                                        </p:attrNameLst>
                                      </p:cBhvr>
                                      <p:to>
                                        <p:strVal val="visible"/>
                                      </p:to>
                                    </p:set>
                                    <p:animEffect transition="in" filter="fade">
                                      <p:cBhvr>
                                        <p:cTn id="29" dur="1000"/>
                                        <p:tgtEl>
                                          <p:spTgt spid="34"/>
                                        </p:tgtEl>
                                      </p:cBhvr>
                                    </p:animEffect>
                                  </p:childTnLst>
                                </p:cTn>
                              </p:par>
                            </p:childTnLst>
                          </p:cTn>
                        </p:par>
                      </p:childTnLst>
                    </p:cTn>
                  </p:par>
                  <p:par>
                    <p:cTn id="30" fill="hold" nodeType="clickPar">
                      <p:stCondLst>
                        <p:cond delay="indefinite"/>
                      </p:stCondLst>
                      <p:childTnLst>
                        <p:par>
                          <p:cTn id="31" fill="hold" nodeType="withGroup">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35"/>
                                        </p:tgtEl>
                                        <p:attrNameLst>
                                          <p:attrName>style.visibility</p:attrName>
                                        </p:attrNameLst>
                                      </p:cBhvr>
                                      <p:to>
                                        <p:strVal val="visible"/>
                                      </p:to>
                                    </p:set>
                                    <p:animEffect transition="in" filter="fade">
                                      <p:cBhvr>
                                        <p:cTn id="34" dur="1000"/>
                                        <p:tgtEl>
                                          <p:spTgt spid="35"/>
                                        </p:tgtEl>
                                      </p:cBhvr>
                                    </p:animEffect>
                                  </p:childTnLst>
                                </p:cTn>
                              </p:par>
                            </p:childTnLst>
                          </p:cTn>
                        </p:par>
                      </p:childTnLst>
                    </p:cTn>
                  </p:par>
                  <p:par>
                    <p:cTn id="35" fill="hold" nodeType="clickPar">
                      <p:stCondLst>
                        <p:cond delay="indefinite"/>
                      </p:stCondLst>
                      <p:childTnLst>
                        <p:par>
                          <p:cTn id="36" fill="hold" nodeType="withGroup">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37"/>
                                        </p:tgtEl>
                                        <p:attrNameLst>
                                          <p:attrName>style.visibility</p:attrName>
                                        </p:attrNameLst>
                                      </p:cBhvr>
                                      <p:to>
                                        <p:strVal val="visible"/>
                                      </p:to>
                                    </p:set>
                                    <p:animEffect transition="in" filter="fade">
                                      <p:cBhvr>
                                        <p:cTn id="39" dur="1000"/>
                                        <p:tgtEl>
                                          <p:spTgt spid="37"/>
                                        </p:tgtEl>
                                      </p:cBhvr>
                                    </p:animEffect>
                                  </p:childTnLst>
                                </p:cTn>
                              </p:par>
                            </p:childTnLst>
                          </p:cTn>
                        </p:par>
                      </p:childTnLst>
                    </p:cTn>
                  </p:par>
                  <p:par>
                    <p:cTn id="40" fill="hold" nodeType="clickPar">
                      <p:stCondLst>
                        <p:cond delay="indefinite"/>
                      </p:stCondLst>
                      <p:childTnLst>
                        <p:par>
                          <p:cTn id="41" fill="hold" nodeType="withGroup">
                            <p:stCondLst>
                              <p:cond delay="0"/>
                            </p:stCondLst>
                            <p:childTnLst>
                              <p:par>
                                <p:cTn id="42" presetID="10" presetClass="entr" presetSubtype="0" fill="hold" grpId="0" nodeType="clickEffect">
                                  <p:stCondLst>
                                    <p:cond delay="0"/>
                                  </p:stCondLst>
                                  <p:childTnLst>
                                    <p:set>
                                      <p:cBhvr>
                                        <p:cTn id="43" dur="1" fill="hold">
                                          <p:stCondLst>
                                            <p:cond delay="0"/>
                                          </p:stCondLst>
                                        </p:cTn>
                                        <p:tgtEl>
                                          <p:spTgt spid="36"/>
                                        </p:tgtEl>
                                        <p:attrNameLst>
                                          <p:attrName>style.visibility</p:attrName>
                                        </p:attrNameLst>
                                      </p:cBhvr>
                                      <p:to>
                                        <p:strVal val="visible"/>
                                      </p:to>
                                    </p:set>
                                    <p:animEffect transition="in" filter="fade">
                                      <p:cBhvr>
                                        <p:cTn id="44" dur="1000"/>
                                        <p:tgtEl>
                                          <p:spTgt spid="36"/>
                                        </p:tgtEl>
                                      </p:cBhvr>
                                    </p:animEffect>
                                  </p:childTnLst>
                                </p:cTn>
                              </p:par>
                            </p:childTnLst>
                          </p:cTn>
                        </p:par>
                      </p:childTnLst>
                    </p:cTn>
                  </p:par>
                  <p:par>
                    <p:cTn id="45" fill="hold" nodeType="clickPar">
                      <p:stCondLst>
                        <p:cond delay="indefinite"/>
                      </p:stCondLst>
                      <p:childTnLst>
                        <p:par>
                          <p:cTn id="46" fill="hold" nodeType="withGroup">
                            <p:stCondLst>
                              <p:cond delay="0"/>
                            </p:stCondLst>
                            <p:childTnLst>
                              <p:par>
                                <p:cTn id="47" presetID="10" presetClass="entr" presetSubtype="0" fill="hold" grpId="0" nodeType="clickEffect">
                                  <p:stCondLst>
                                    <p:cond delay="0"/>
                                  </p:stCondLst>
                                  <p:childTnLst>
                                    <p:set>
                                      <p:cBhvr>
                                        <p:cTn id="48" dur="1" fill="hold">
                                          <p:stCondLst>
                                            <p:cond delay="0"/>
                                          </p:stCondLst>
                                        </p:cTn>
                                        <p:tgtEl>
                                          <p:spTgt spid="38"/>
                                        </p:tgtEl>
                                        <p:attrNameLst>
                                          <p:attrName>style.visibility</p:attrName>
                                        </p:attrNameLst>
                                      </p:cBhvr>
                                      <p:to>
                                        <p:strVal val="visible"/>
                                      </p:to>
                                    </p:set>
                                    <p:animEffect transition="in" filter="fade">
                                      <p:cBhvr>
                                        <p:cTn id="49" dur="1000"/>
                                        <p:tgtEl>
                                          <p:spTgt spid="38"/>
                                        </p:tgtEl>
                                      </p:cBhvr>
                                    </p:animEffect>
                                  </p:childTnLst>
                                </p:cTn>
                              </p:par>
                            </p:childTnLst>
                          </p:cTn>
                        </p:par>
                      </p:childTnLst>
                    </p:cTn>
                  </p:par>
                  <p:par>
                    <p:cTn id="50" fill="hold" nodeType="clickPar">
                      <p:stCondLst>
                        <p:cond delay="indefinite"/>
                      </p:stCondLst>
                      <p:childTnLst>
                        <p:par>
                          <p:cTn id="51" fill="hold" nodeType="withGroup">
                            <p:stCondLst>
                              <p:cond delay="0"/>
                            </p:stCondLst>
                            <p:childTnLst>
                              <p:par>
                                <p:cTn id="52" presetID="10" presetClass="entr" presetSubtype="0" fill="hold" grpId="0" nodeType="clickEffect">
                                  <p:stCondLst>
                                    <p:cond delay="0"/>
                                  </p:stCondLst>
                                  <p:childTnLst>
                                    <p:set>
                                      <p:cBhvr>
                                        <p:cTn id="53" dur="1" fill="hold">
                                          <p:stCondLst>
                                            <p:cond delay="0"/>
                                          </p:stCondLst>
                                        </p:cTn>
                                        <p:tgtEl>
                                          <p:spTgt spid="29"/>
                                        </p:tgtEl>
                                        <p:attrNameLst>
                                          <p:attrName>style.visibility</p:attrName>
                                        </p:attrNameLst>
                                      </p:cBhvr>
                                      <p:to>
                                        <p:strVal val="visible"/>
                                      </p:to>
                                    </p:set>
                                    <p:animEffect transition="in" filter="fade">
                                      <p:cBhvr>
                                        <p:cTn id="54" dur="1000"/>
                                        <p:tgtEl>
                                          <p:spTgt spid="29"/>
                                        </p:tgtEl>
                                      </p:cBhvr>
                                    </p:animEffect>
                                  </p:childTnLst>
                                </p:cTn>
                              </p:par>
                            </p:childTnLst>
                          </p:cTn>
                        </p:par>
                      </p:childTnLst>
                    </p:cTn>
                  </p:par>
                  <p:par>
                    <p:cTn id="55" fill="hold" nodeType="clickPar">
                      <p:stCondLst>
                        <p:cond delay="indefinite"/>
                      </p:stCondLst>
                      <p:childTnLst>
                        <p:par>
                          <p:cTn id="56" fill="hold" nodeType="withGroup">
                            <p:stCondLst>
                              <p:cond delay="0"/>
                            </p:stCondLst>
                            <p:childTnLst>
                              <p:par>
                                <p:cTn id="57" presetID="10" presetClass="entr" presetSubtype="0" fill="hold" nodeType="clickEffect">
                                  <p:stCondLst>
                                    <p:cond delay="0"/>
                                  </p:stCondLst>
                                  <p:childTnLst>
                                    <p:set>
                                      <p:cBhvr>
                                        <p:cTn id="58" dur="1" fill="hold">
                                          <p:stCondLst>
                                            <p:cond delay="0"/>
                                          </p:stCondLst>
                                        </p:cTn>
                                        <p:tgtEl>
                                          <p:spTgt spid="40"/>
                                        </p:tgtEl>
                                        <p:attrNameLst>
                                          <p:attrName>style.visibility</p:attrName>
                                        </p:attrNameLst>
                                      </p:cBhvr>
                                      <p:to>
                                        <p:strVal val="visible"/>
                                      </p:to>
                                    </p:set>
                                    <p:animEffect transition="in" filter="fade">
                                      <p:cBhvr>
                                        <p:cTn id="59" dur="1000"/>
                                        <p:tgtEl>
                                          <p:spTgt spid="40"/>
                                        </p:tgtEl>
                                      </p:cBhvr>
                                    </p:animEffect>
                                  </p:childTnLst>
                                </p:cTn>
                              </p:par>
                            </p:childTnLst>
                          </p:cTn>
                        </p:par>
                      </p:childTnLst>
                    </p:cTn>
                  </p:par>
                  <p:par>
                    <p:cTn id="60" fill="hold" nodeType="clickPar">
                      <p:stCondLst>
                        <p:cond delay="indefinite"/>
                      </p:stCondLst>
                      <p:childTnLst>
                        <p:par>
                          <p:cTn id="61" fill="hold" nodeType="withGroup">
                            <p:stCondLst>
                              <p:cond delay="0"/>
                            </p:stCondLst>
                            <p:childTnLst>
                              <p:par>
                                <p:cTn id="62" presetID="10" presetClass="entr" presetSubtype="0" fill="hold" grpId="0" nodeType="clickEffect">
                                  <p:stCondLst>
                                    <p:cond delay="0"/>
                                  </p:stCondLst>
                                  <p:childTnLst>
                                    <p:set>
                                      <p:cBhvr>
                                        <p:cTn id="63" dur="1" fill="hold">
                                          <p:stCondLst>
                                            <p:cond delay="0"/>
                                          </p:stCondLst>
                                        </p:cTn>
                                        <p:tgtEl>
                                          <p:spTgt spid="30"/>
                                        </p:tgtEl>
                                        <p:attrNameLst>
                                          <p:attrName>style.visibility</p:attrName>
                                        </p:attrNameLst>
                                      </p:cBhvr>
                                      <p:to>
                                        <p:strVal val="visible"/>
                                      </p:to>
                                    </p:set>
                                    <p:animEffect transition="in" filter="fade">
                                      <p:cBhvr>
                                        <p:cTn id="64" dur="1000"/>
                                        <p:tgtEl>
                                          <p:spTgt spid="30"/>
                                        </p:tgtEl>
                                      </p:cBhvr>
                                    </p:animEffect>
                                  </p:childTnLst>
                                </p:cTn>
                              </p:par>
                            </p:childTnLst>
                          </p:cTn>
                        </p:par>
                      </p:childTnLst>
                    </p:cTn>
                  </p:par>
                  <p:par>
                    <p:cTn id="65" fill="hold" nodeType="clickPar">
                      <p:stCondLst>
                        <p:cond delay="indefinite"/>
                      </p:stCondLst>
                      <p:childTnLst>
                        <p:par>
                          <p:cTn id="66" fill="hold" nodeType="withGroup">
                            <p:stCondLst>
                              <p:cond delay="0"/>
                            </p:stCondLst>
                            <p:childTnLst>
                              <p:par>
                                <p:cTn id="67" presetID="10" presetClass="entr" presetSubtype="0" fill="hold" nodeType="clickEffect">
                                  <p:stCondLst>
                                    <p:cond delay="0"/>
                                  </p:stCondLst>
                                  <p:childTnLst>
                                    <p:set>
                                      <p:cBhvr>
                                        <p:cTn id="68" dur="1" fill="hold">
                                          <p:stCondLst>
                                            <p:cond delay="0"/>
                                          </p:stCondLst>
                                        </p:cTn>
                                        <p:tgtEl>
                                          <p:spTgt spid="55"/>
                                        </p:tgtEl>
                                        <p:attrNameLst>
                                          <p:attrName>style.visibility</p:attrName>
                                        </p:attrNameLst>
                                      </p:cBhvr>
                                      <p:to>
                                        <p:strVal val="visible"/>
                                      </p:to>
                                    </p:set>
                                    <p:animEffect transition="in" filter="fade">
                                      <p:cBhvr>
                                        <p:cTn id="69" dur="1000"/>
                                        <p:tgtEl>
                                          <p:spTgt spid="5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92611" grpId="0" build="p"/>
      <p:bldP spid="34" grpId="0"/>
      <p:bldP spid="35" grpId="0"/>
      <p:bldP spid="36" grpId="0"/>
      <p:bldP spid="37" grpId="0"/>
      <p:bldP spid="38" grpId="0"/>
      <p:bldP spid="28" grpId="0"/>
      <p:bldP spid="29" grpId="0"/>
      <p:bldP spid="30"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p:txBody>
          <a:bodyPr/>
          <a:lstStyle/>
          <a:p>
            <a:pPr eaLnBrk="1" hangingPunct="1"/>
            <a:r>
              <a:rPr lang="en-US" altLang="en-US" smtClean="0"/>
              <a:t>Java Data Types</a:t>
            </a:r>
          </a:p>
        </p:txBody>
      </p:sp>
      <p:sp>
        <p:nvSpPr>
          <p:cNvPr id="55" name="TextBox 54"/>
          <p:cNvSpPr txBox="1">
            <a:spLocks noChangeArrowheads="1"/>
          </p:cNvSpPr>
          <p:nvPr/>
        </p:nvSpPr>
        <p:spPr bwMode="auto">
          <a:xfrm>
            <a:off x="0" y="4114800"/>
            <a:ext cx="8909050" cy="83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rgbClr val="009900"/>
              </a:buClr>
              <a:buSzPct val="60000"/>
              <a:buFont typeface="Wingdings" panose="05000000000000000000" pitchFamily="2" charset="2"/>
              <a:buChar char="n"/>
              <a:defRPr sz="2400">
                <a:solidFill>
                  <a:schemeClr val="tx1"/>
                </a:solidFill>
                <a:latin typeface="Tahoma" panose="020B0604030504040204" pitchFamily="34" charset="0"/>
                <a:cs typeface="Arial" panose="020B0604020202020204" pitchFamily="34" charset="0"/>
              </a:defRPr>
            </a:lvl1pPr>
            <a:lvl2pPr marL="742950" indent="-28575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cs typeface="Arial" panose="020B0604020202020204" pitchFamily="34" charset="0"/>
              </a:defRPr>
            </a:lvl2pPr>
            <a:lvl3pPr marL="1143000" indent="-228600">
              <a:spcBef>
                <a:spcPct val="20000"/>
              </a:spcBef>
              <a:buClr>
                <a:schemeClr val="tx1"/>
              </a:buClr>
              <a:buSzPct val="50000"/>
              <a:buFont typeface="Wingdings" panose="05000000000000000000" pitchFamily="2" charset="2"/>
              <a:buChar char="n"/>
              <a:defRPr sz="1600">
                <a:solidFill>
                  <a:schemeClr val="tx1"/>
                </a:solidFill>
                <a:latin typeface="Tahoma" panose="020B0604030504040204" pitchFamily="34" charset="0"/>
                <a:cs typeface="Arial" panose="020B0604020202020204" pitchFamily="34" charset="0"/>
              </a:defRPr>
            </a:lvl3pPr>
            <a:lvl4pPr marL="1600200" indent="-228600">
              <a:spcBef>
                <a:spcPct val="20000"/>
              </a:spcBef>
              <a:buClr>
                <a:schemeClr val="tx1"/>
              </a:buClr>
              <a:buSzPct val="55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4pPr>
            <a:lvl5pPr marL="2057400" indent="-228600">
              <a:spcBef>
                <a:spcPct val="20000"/>
              </a:spcBef>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9pPr>
          </a:lstStyle>
          <a:p>
            <a:pPr eaLnBrk="1" hangingPunct="1">
              <a:spcBef>
                <a:spcPct val="0"/>
              </a:spcBef>
              <a:buClr>
                <a:srgbClr val="008000"/>
              </a:buClr>
              <a:buSzTx/>
              <a:buFont typeface="Wingdings" panose="05000000000000000000" pitchFamily="2" charset="2"/>
              <a:buChar char="§"/>
            </a:pPr>
            <a:r>
              <a:rPr lang="en-US" altLang="en-US" sz="2000"/>
              <a:t>  Java supports eight basic data types known as </a:t>
            </a:r>
            <a:r>
              <a:rPr lang="en-US" altLang="en-US" sz="2000" i="1"/>
              <a:t>primitive types</a:t>
            </a:r>
            <a:r>
              <a:rPr lang="en-US" altLang="en-US" sz="2000"/>
              <a:t>. In addition,</a:t>
            </a:r>
          </a:p>
          <a:p>
            <a:pPr eaLnBrk="1" hangingPunct="1">
              <a:spcBef>
                <a:spcPct val="0"/>
              </a:spcBef>
              <a:buClrTx/>
              <a:buSzTx/>
              <a:buFontTx/>
              <a:buNone/>
            </a:pPr>
            <a:r>
              <a:rPr lang="en-US" altLang="en-US" sz="2000"/>
              <a:t>    it supports classes and arrays as composite data types, or reference types</a:t>
            </a:r>
            <a:r>
              <a:rPr lang="en-US" altLang="en-US" sz="2800"/>
              <a:t>.</a:t>
            </a:r>
          </a:p>
        </p:txBody>
      </p:sp>
      <p:sp>
        <p:nvSpPr>
          <p:cNvPr id="56" name="TextBox 55"/>
          <p:cNvSpPr txBox="1">
            <a:spLocks noChangeArrowheads="1"/>
          </p:cNvSpPr>
          <p:nvPr/>
        </p:nvSpPr>
        <p:spPr bwMode="auto">
          <a:xfrm>
            <a:off x="0" y="2438400"/>
            <a:ext cx="9144000" cy="1446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rgbClr val="009900"/>
              </a:buClr>
              <a:buSzPct val="60000"/>
              <a:buFont typeface="Wingdings" panose="05000000000000000000" pitchFamily="2" charset="2"/>
              <a:buChar char="n"/>
              <a:defRPr sz="2400">
                <a:solidFill>
                  <a:schemeClr val="tx1"/>
                </a:solidFill>
                <a:latin typeface="Tahoma" panose="020B0604030504040204" pitchFamily="34" charset="0"/>
                <a:cs typeface="Arial" panose="020B0604020202020204" pitchFamily="34" charset="0"/>
              </a:defRPr>
            </a:lvl1pPr>
            <a:lvl2pPr marL="742950" indent="-28575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cs typeface="Arial" panose="020B0604020202020204" pitchFamily="34" charset="0"/>
              </a:defRPr>
            </a:lvl2pPr>
            <a:lvl3pPr marL="1143000" indent="-228600">
              <a:spcBef>
                <a:spcPct val="20000"/>
              </a:spcBef>
              <a:buClr>
                <a:schemeClr val="tx1"/>
              </a:buClr>
              <a:buSzPct val="50000"/>
              <a:buFont typeface="Wingdings" panose="05000000000000000000" pitchFamily="2" charset="2"/>
              <a:buChar char="n"/>
              <a:defRPr sz="1600">
                <a:solidFill>
                  <a:schemeClr val="tx1"/>
                </a:solidFill>
                <a:latin typeface="Tahoma" panose="020B0604030504040204" pitchFamily="34" charset="0"/>
                <a:cs typeface="Arial" panose="020B0604020202020204" pitchFamily="34" charset="0"/>
              </a:defRPr>
            </a:lvl3pPr>
            <a:lvl4pPr marL="1600200" indent="-228600">
              <a:spcBef>
                <a:spcPct val="20000"/>
              </a:spcBef>
              <a:buClr>
                <a:schemeClr val="tx1"/>
              </a:buClr>
              <a:buSzPct val="55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4pPr>
            <a:lvl5pPr marL="2057400" indent="-228600">
              <a:spcBef>
                <a:spcPct val="20000"/>
              </a:spcBef>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9pPr>
          </a:lstStyle>
          <a:p>
            <a:pPr eaLnBrk="1" hangingPunct="1">
              <a:spcBef>
                <a:spcPct val="0"/>
              </a:spcBef>
              <a:buClr>
                <a:srgbClr val="008000"/>
              </a:buClr>
              <a:buSzTx/>
              <a:buFont typeface="Wingdings" panose="05000000000000000000" pitchFamily="2" charset="2"/>
              <a:buChar char="§"/>
            </a:pPr>
            <a:r>
              <a:rPr lang="en-US" altLang="en-US" sz="2000"/>
              <a:t>   A </a:t>
            </a:r>
            <a:r>
              <a:rPr lang="en-US" altLang="en-US" sz="2000">
                <a:solidFill>
                  <a:srgbClr val="0000CC"/>
                </a:solidFill>
              </a:rPr>
              <a:t>data type </a:t>
            </a:r>
            <a:r>
              <a:rPr lang="en-US" altLang="en-US" sz="2000"/>
              <a:t>of an entity is a classification of data as defined by the values</a:t>
            </a:r>
          </a:p>
          <a:p>
            <a:pPr eaLnBrk="1" hangingPunct="1">
              <a:spcBef>
                <a:spcPct val="0"/>
              </a:spcBef>
              <a:buClr>
                <a:srgbClr val="008000"/>
              </a:buClr>
              <a:buSzTx/>
              <a:buFont typeface="Wingdings" panose="05000000000000000000" pitchFamily="2" charset="2"/>
              <a:buNone/>
            </a:pPr>
            <a:r>
              <a:rPr lang="en-US" altLang="en-US" sz="2000"/>
              <a:t>     it can take, the operations that can be performed on it, and the way values</a:t>
            </a:r>
          </a:p>
          <a:p>
            <a:pPr eaLnBrk="1" hangingPunct="1">
              <a:spcBef>
                <a:spcPct val="0"/>
              </a:spcBef>
              <a:buClr>
                <a:srgbClr val="008000"/>
              </a:buClr>
              <a:buSzTx/>
              <a:buFontTx/>
              <a:buNone/>
            </a:pPr>
            <a:r>
              <a:rPr lang="en-US" altLang="en-US" sz="2000"/>
              <a:t>    of that type can be stored.</a:t>
            </a:r>
          </a:p>
          <a:p>
            <a:pPr eaLnBrk="1" hangingPunct="1">
              <a:spcBef>
                <a:spcPct val="0"/>
              </a:spcBef>
              <a:buClrTx/>
              <a:buSzTx/>
              <a:buFontTx/>
              <a:buNone/>
            </a:pPr>
            <a:endParaRPr lang="en-US" altLang="en-US" sz="2800"/>
          </a:p>
        </p:txBody>
      </p:sp>
      <p:sp>
        <p:nvSpPr>
          <p:cNvPr id="57" name="TextBox 56"/>
          <p:cNvSpPr txBox="1">
            <a:spLocks noChangeArrowheads="1"/>
          </p:cNvSpPr>
          <p:nvPr/>
        </p:nvSpPr>
        <p:spPr bwMode="auto">
          <a:xfrm>
            <a:off x="381000" y="1676400"/>
            <a:ext cx="3449638"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rgbClr val="009900"/>
              </a:buClr>
              <a:buSzPct val="60000"/>
              <a:buFont typeface="Wingdings" panose="05000000000000000000" pitchFamily="2" charset="2"/>
              <a:buChar char="n"/>
              <a:defRPr sz="2400">
                <a:solidFill>
                  <a:schemeClr val="tx1"/>
                </a:solidFill>
                <a:latin typeface="Tahoma" panose="020B0604030504040204" pitchFamily="34" charset="0"/>
                <a:cs typeface="Arial" panose="020B0604020202020204" pitchFamily="34" charset="0"/>
              </a:defRPr>
            </a:lvl1pPr>
            <a:lvl2pPr marL="742950" indent="-28575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cs typeface="Arial" panose="020B0604020202020204" pitchFamily="34" charset="0"/>
              </a:defRPr>
            </a:lvl2pPr>
            <a:lvl3pPr marL="1143000" indent="-228600">
              <a:spcBef>
                <a:spcPct val="20000"/>
              </a:spcBef>
              <a:buClr>
                <a:schemeClr val="tx1"/>
              </a:buClr>
              <a:buSzPct val="50000"/>
              <a:buFont typeface="Wingdings" panose="05000000000000000000" pitchFamily="2" charset="2"/>
              <a:buChar char="n"/>
              <a:defRPr sz="1600">
                <a:solidFill>
                  <a:schemeClr val="tx1"/>
                </a:solidFill>
                <a:latin typeface="Tahoma" panose="020B0604030504040204" pitchFamily="34" charset="0"/>
                <a:cs typeface="Arial" panose="020B0604020202020204" pitchFamily="34" charset="0"/>
              </a:defRPr>
            </a:lvl3pPr>
            <a:lvl4pPr marL="1600200" indent="-228600">
              <a:spcBef>
                <a:spcPct val="20000"/>
              </a:spcBef>
              <a:buClr>
                <a:schemeClr val="tx1"/>
              </a:buClr>
              <a:buSzPct val="55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4pPr>
            <a:lvl5pPr marL="2057400" indent="-228600">
              <a:spcBef>
                <a:spcPct val="20000"/>
              </a:spcBef>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9pPr>
          </a:lstStyle>
          <a:p>
            <a:pPr eaLnBrk="1" hangingPunct="1">
              <a:spcBef>
                <a:spcPct val="0"/>
              </a:spcBef>
              <a:buClrTx/>
              <a:buSzTx/>
              <a:buFontTx/>
              <a:buNone/>
            </a:pPr>
            <a:r>
              <a:rPr lang="en-US" altLang="en-US" sz="2800"/>
              <a:t>What is a data type?</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57"/>
                                        </p:tgtEl>
                                        <p:attrNameLst>
                                          <p:attrName>style.visibility</p:attrName>
                                        </p:attrNameLst>
                                      </p:cBhvr>
                                      <p:to>
                                        <p:strVal val="visible"/>
                                      </p:to>
                                    </p:set>
                                    <p:animEffect transition="in" filter="slide(fromBottom)">
                                      <p:cBhvr>
                                        <p:cTn id="7" dur="500"/>
                                        <p:tgtEl>
                                          <p:spTgt spid="57"/>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2" presetClass="entr" presetSubtype="4" fill="hold" grpId="0" nodeType="clickEffect">
                                  <p:stCondLst>
                                    <p:cond delay="0"/>
                                  </p:stCondLst>
                                  <p:childTnLst>
                                    <p:set>
                                      <p:cBhvr>
                                        <p:cTn id="11" dur="1" fill="hold">
                                          <p:stCondLst>
                                            <p:cond delay="0"/>
                                          </p:stCondLst>
                                        </p:cTn>
                                        <p:tgtEl>
                                          <p:spTgt spid="56"/>
                                        </p:tgtEl>
                                        <p:attrNameLst>
                                          <p:attrName>style.visibility</p:attrName>
                                        </p:attrNameLst>
                                      </p:cBhvr>
                                      <p:to>
                                        <p:strVal val="visible"/>
                                      </p:to>
                                    </p:set>
                                    <p:animEffect transition="in" filter="slide(fromBottom)">
                                      <p:cBhvr>
                                        <p:cTn id="12" dur="500"/>
                                        <p:tgtEl>
                                          <p:spTgt spid="56"/>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2" presetClass="entr" presetSubtype="4" fill="hold" grpId="0" nodeType="clickEffect">
                                  <p:stCondLst>
                                    <p:cond delay="0"/>
                                  </p:stCondLst>
                                  <p:childTnLst>
                                    <p:set>
                                      <p:cBhvr>
                                        <p:cTn id="16" dur="1" fill="hold">
                                          <p:stCondLst>
                                            <p:cond delay="0"/>
                                          </p:stCondLst>
                                        </p:cTn>
                                        <p:tgtEl>
                                          <p:spTgt spid="55"/>
                                        </p:tgtEl>
                                        <p:attrNameLst>
                                          <p:attrName>style.visibility</p:attrName>
                                        </p:attrNameLst>
                                      </p:cBhvr>
                                      <p:to>
                                        <p:strVal val="visible"/>
                                      </p:to>
                                    </p:set>
                                    <p:animEffect transition="in" filter="slide(fromBottom)">
                                      <p:cBhvr>
                                        <p:cTn id="17" dur="500"/>
                                        <p:tgtEl>
                                          <p:spTgt spid="5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 grpId="0"/>
      <p:bldP spid="56" grpId="0"/>
      <p:bldP spid="57"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ChangeArrowheads="1"/>
          </p:cNvSpPr>
          <p:nvPr>
            <p:ph type="title"/>
          </p:nvPr>
        </p:nvSpPr>
        <p:spPr/>
        <p:txBody>
          <a:bodyPr/>
          <a:lstStyle/>
          <a:p>
            <a:r>
              <a:rPr lang="en-US" altLang="en-US" smtClean="0"/>
              <a:t>The </a:t>
            </a:r>
            <a:r>
              <a:rPr lang="en-US" altLang="en-US" b="1" smtClean="0">
                <a:latin typeface="Courier New" panose="02070309020205020404" pitchFamily="49" charset="0"/>
              </a:rPr>
              <a:t>Math</a:t>
            </a:r>
            <a:r>
              <a:rPr lang="en-US" altLang="en-US" smtClean="0"/>
              <a:t> Class</a:t>
            </a:r>
          </a:p>
        </p:txBody>
      </p:sp>
      <p:sp>
        <p:nvSpPr>
          <p:cNvPr id="1099779" name="Rectangle 3"/>
          <p:cNvSpPr>
            <a:spLocks noGrp="1" noChangeArrowheads="1"/>
          </p:cNvSpPr>
          <p:nvPr>
            <p:ph type="body" idx="1"/>
          </p:nvPr>
        </p:nvSpPr>
        <p:spPr>
          <a:xfrm>
            <a:off x="762000" y="1371600"/>
            <a:ext cx="8229600" cy="4760913"/>
          </a:xfrm>
        </p:spPr>
        <p:txBody>
          <a:bodyPr/>
          <a:lstStyle/>
          <a:p>
            <a:r>
              <a:rPr lang="en-US" altLang="en-US" smtClean="0"/>
              <a:t>The </a:t>
            </a:r>
            <a:r>
              <a:rPr lang="en-US" altLang="en-US" b="1" smtClean="0">
                <a:solidFill>
                  <a:srgbClr val="034CA1"/>
                </a:solidFill>
                <a:latin typeface="Courier New" panose="02070309020205020404" pitchFamily="49" charset="0"/>
              </a:rPr>
              <a:t>Math</a:t>
            </a:r>
            <a:r>
              <a:rPr lang="en-US" altLang="en-US" smtClean="0"/>
              <a:t> class of </a:t>
            </a:r>
            <a:r>
              <a:rPr lang="en-US" altLang="en-US" smtClean="0">
                <a:solidFill>
                  <a:srgbClr val="0000CC"/>
                </a:solidFill>
              </a:rPr>
              <a:t>java.lang</a:t>
            </a:r>
            <a:r>
              <a:rPr lang="en-US" altLang="en-US" smtClean="0"/>
              <a:t> package is part of the Java library.</a:t>
            </a:r>
          </a:p>
          <a:p>
            <a:pPr>
              <a:buFont typeface="Wingdings" panose="05000000000000000000" pitchFamily="2" charset="2"/>
              <a:buNone/>
            </a:pPr>
            <a:endParaRPr lang="en-US" altLang="en-US" smtClean="0"/>
          </a:p>
          <a:p>
            <a:r>
              <a:rPr lang="en-US" altLang="en-US" smtClean="0"/>
              <a:t>A library is a collection of  classes for common system services such as : math operations, input/output routines, etc.</a:t>
            </a:r>
          </a:p>
          <a:p>
            <a:endParaRPr lang="en-US" altLang="en-US" smtClean="0"/>
          </a:p>
          <a:p>
            <a:r>
              <a:rPr lang="en-US" altLang="en-US" smtClean="0"/>
              <a:t>Most programming languages come with a library to save programmers time and take care of the details of these services.</a:t>
            </a:r>
          </a:p>
          <a:p>
            <a:pPr>
              <a:buFont typeface="Wingdings" panose="05000000000000000000" pitchFamily="2" charset="2"/>
              <a:buNone/>
            </a:pPr>
            <a:endParaRPr lang="en-US" altLang="en-US" smtClean="0"/>
          </a:p>
          <a:p>
            <a:r>
              <a:rPr lang="en-US" altLang="en-US" smtClean="0"/>
              <a:t>The Java library is called : </a:t>
            </a:r>
            <a:r>
              <a:rPr lang="en-US" altLang="en-US" i="1" u="sng" smtClean="0"/>
              <a:t>API</a:t>
            </a:r>
            <a:r>
              <a:rPr lang="en-US" altLang="en-US" smtClean="0"/>
              <a:t> (Application Programming Interface).</a:t>
            </a:r>
          </a:p>
          <a:p>
            <a:pPr>
              <a:buFont typeface="Wingdings" panose="05000000000000000000" pitchFamily="2" charset="2"/>
              <a:buNone/>
            </a:pPr>
            <a:endParaRPr lang="en-US" altLang="en-US" smtClean="0"/>
          </a:p>
        </p:txBody>
      </p:sp>
      <p:sp>
        <p:nvSpPr>
          <p:cNvPr id="39940" name="Date Placeholder 3"/>
          <p:cNvSpPr txBox="1">
            <a:spLocks/>
          </p:cNvSpPr>
          <p:nvPr/>
        </p:nvSpPr>
        <p:spPr bwMode="auto">
          <a:xfrm>
            <a:off x="152400" y="6324600"/>
            <a:ext cx="1905000" cy="53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spcBef>
                <a:spcPct val="20000"/>
              </a:spcBef>
              <a:buClr>
                <a:srgbClr val="009900"/>
              </a:buClr>
              <a:buSzPct val="60000"/>
              <a:buFont typeface="Wingdings" panose="05000000000000000000" pitchFamily="2" charset="2"/>
              <a:buChar char="n"/>
              <a:defRPr sz="2400">
                <a:solidFill>
                  <a:schemeClr val="tx1"/>
                </a:solidFill>
                <a:latin typeface="Tahoma" panose="020B0604030504040204" pitchFamily="34" charset="0"/>
                <a:cs typeface="Arial" panose="020B0604020202020204" pitchFamily="34" charset="0"/>
              </a:defRPr>
            </a:lvl1pPr>
            <a:lvl2pPr marL="742950" indent="-28575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cs typeface="Arial" panose="020B0604020202020204" pitchFamily="34" charset="0"/>
              </a:defRPr>
            </a:lvl2pPr>
            <a:lvl3pPr marL="1143000" indent="-228600">
              <a:spcBef>
                <a:spcPct val="20000"/>
              </a:spcBef>
              <a:buClr>
                <a:schemeClr val="tx1"/>
              </a:buClr>
              <a:buSzPct val="50000"/>
              <a:buFont typeface="Wingdings" panose="05000000000000000000" pitchFamily="2" charset="2"/>
              <a:buChar char="n"/>
              <a:defRPr sz="1600">
                <a:solidFill>
                  <a:schemeClr val="tx1"/>
                </a:solidFill>
                <a:latin typeface="Tahoma" panose="020B0604030504040204" pitchFamily="34" charset="0"/>
                <a:cs typeface="Arial" panose="020B0604020202020204" pitchFamily="34" charset="0"/>
              </a:defRPr>
            </a:lvl3pPr>
            <a:lvl4pPr marL="1600200" indent="-228600">
              <a:spcBef>
                <a:spcPct val="20000"/>
              </a:spcBef>
              <a:buClr>
                <a:schemeClr val="tx1"/>
              </a:buClr>
              <a:buSzPct val="55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4pPr>
            <a:lvl5pPr marL="2057400" indent="-228600">
              <a:spcBef>
                <a:spcPct val="20000"/>
              </a:spcBef>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9pPr>
          </a:lstStyle>
          <a:p>
            <a:pPr eaLnBrk="1" hangingPunct="1">
              <a:spcBef>
                <a:spcPct val="0"/>
              </a:spcBef>
              <a:buClrTx/>
              <a:buSzTx/>
              <a:buFontTx/>
              <a:buNone/>
            </a:pPr>
            <a:fld id="{66C77691-E02A-47CE-9673-BA8519A49B02}" type="datetime4">
              <a:rPr lang="en-US" altLang="en-US" sz="1200"/>
              <a:pPr eaLnBrk="1" hangingPunct="1">
                <a:spcBef>
                  <a:spcPct val="0"/>
                </a:spcBef>
                <a:buClrTx/>
                <a:buSzTx/>
                <a:buFontTx/>
                <a:buNone/>
              </a:pPr>
              <a:t>July 23, 2018</a:t>
            </a:fld>
            <a:endParaRPr lang="en-US" altLang="en-US" sz="1200"/>
          </a:p>
        </p:txBody>
      </p:sp>
      <p:sp>
        <p:nvSpPr>
          <p:cNvPr id="39941" name="Footer Placeholder 4"/>
          <p:cNvSpPr txBox="1">
            <a:spLocks/>
          </p:cNvSpPr>
          <p:nvPr/>
        </p:nvSpPr>
        <p:spPr bwMode="auto">
          <a:xfrm>
            <a:off x="3200400" y="6324600"/>
            <a:ext cx="2895600" cy="53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spcBef>
                <a:spcPct val="20000"/>
              </a:spcBef>
              <a:buClr>
                <a:srgbClr val="009900"/>
              </a:buClr>
              <a:buSzPct val="60000"/>
              <a:buFont typeface="Wingdings" panose="05000000000000000000" pitchFamily="2" charset="2"/>
              <a:buChar char="n"/>
              <a:defRPr sz="2400">
                <a:solidFill>
                  <a:schemeClr val="tx1"/>
                </a:solidFill>
                <a:latin typeface="Tahoma" panose="020B0604030504040204" pitchFamily="34" charset="0"/>
                <a:cs typeface="Arial" panose="020B0604020202020204" pitchFamily="34" charset="0"/>
              </a:defRPr>
            </a:lvl1pPr>
            <a:lvl2pPr marL="742950" indent="-28575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cs typeface="Arial" panose="020B0604020202020204" pitchFamily="34" charset="0"/>
              </a:defRPr>
            </a:lvl2pPr>
            <a:lvl3pPr marL="1143000" indent="-228600">
              <a:spcBef>
                <a:spcPct val="20000"/>
              </a:spcBef>
              <a:buClr>
                <a:schemeClr val="tx1"/>
              </a:buClr>
              <a:buSzPct val="50000"/>
              <a:buFont typeface="Wingdings" panose="05000000000000000000" pitchFamily="2" charset="2"/>
              <a:buChar char="n"/>
              <a:defRPr sz="1600">
                <a:solidFill>
                  <a:schemeClr val="tx1"/>
                </a:solidFill>
                <a:latin typeface="Tahoma" panose="020B0604030504040204" pitchFamily="34" charset="0"/>
                <a:cs typeface="Arial" panose="020B0604020202020204" pitchFamily="34" charset="0"/>
              </a:defRPr>
            </a:lvl3pPr>
            <a:lvl4pPr marL="1600200" indent="-228600">
              <a:spcBef>
                <a:spcPct val="20000"/>
              </a:spcBef>
              <a:buClr>
                <a:schemeClr val="tx1"/>
              </a:buClr>
              <a:buSzPct val="55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4pPr>
            <a:lvl5pPr marL="2057400" indent="-228600">
              <a:spcBef>
                <a:spcPct val="20000"/>
              </a:spcBef>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9pPr>
          </a:lstStyle>
          <a:p>
            <a:pPr algn="ctr" eaLnBrk="1" hangingPunct="1">
              <a:spcBef>
                <a:spcPct val="0"/>
              </a:spcBef>
              <a:buClrTx/>
              <a:buSzTx/>
              <a:buFontTx/>
              <a:buNone/>
            </a:pPr>
            <a:r>
              <a:rPr lang="en-US" altLang="en-US" sz="1200"/>
              <a:t>ICS102: Expressions &amp; Assignment</a:t>
            </a:r>
          </a:p>
        </p:txBody>
      </p:sp>
      <p:sp>
        <p:nvSpPr>
          <p:cNvPr id="39942" name="Slide Number Placeholder 5"/>
          <p:cNvSpPr txBox="1">
            <a:spLocks/>
          </p:cNvSpPr>
          <p:nvPr/>
        </p:nvSpPr>
        <p:spPr bwMode="auto">
          <a:xfrm>
            <a:off x="7239000" y="6400800"/>
            <a:ext cx="1905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spcBef>
                <a:spcPct val="20000"/>
              </a:spcBef>
              <a:buClr>
                <a:srgbClr val="009900"/>
              </a:buClr>
              <a:buSzPct val="60000"/>
              <a:buFont typeface="Wingdings" panose="05000000000000000000" pitchFamily="2" charset="2"/>
              <a:buChar char="n"/>
              <a:defRPr sz="2400">
                <a:solidFill>
                  <a:schemeClr val="tx1"/>
                </a:solidFill>
                <a:latin typeface="Tahoma" panose="020B0604030504040204" pitchFamily="34" charset="0"/>
                <a:cs typeface="Arial" panose="020B0604020202020204" pitchFamily="34" charset="0"/>
              </a:defRPr>
            </a:lvl1pPr>
            <a:lvl2pPr marL="742950" indent="-28575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cs typeface="Arial" panose="020B0604020202020204" pitchFamily="34" charset="0"/>
              </a:defRPr>
            </a:lvl2pPr>
            <a:lvl3pPr marL="1143000" indent="-228600">
              <a:spcBef>
                <a:spcPct val="20000"/>
              </a:spcBef>
              <a:buClr>
                <a:schemeClr val="tx1"/>
              </a:buClr>
              <a:buSzPct val="50000"/>
              <a:buFont typeface="Wingdings" panose="05000000000000000000" pitchFamily="2" charset="2"/>
              <a:buChar char="n"/>
              <a:defRPr sz="1600">
                <a:solidFill>
                  <a:schemeClr val="tx1"/>
                </a:solidFill>
                <a:latin typeface="Tahoma" panose="020B0604030504040204" pitchFamily="34" charset="0"/>
                <a:cs typeface="Arial" panose="020B0604020202020204" pitchFamily="34" charset="0"/>
              </a:defRPr>
            </a:lvl3pPr>
            <a:lvl4pPr marL="1600200" indent="-228600">
              <a:spcBef>
                <a:spcPct val="20000"/>
              </a:spcBef>
              <a:buClr>
                <a:schemeClr val="tx1"/>
              </a:buClr>
              <a:buSzPct val="55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4pPr>
            <a:lvl5pPr marL="2057400" indent="-228600">
              <a:spcBef>
                <a:spcPct val="20000"/>
              </a:spcBef>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9pPr>
          </a:lstStyle>
          <a:p>
            <a:pPr algn="r" eaLnBrk="1" hangingPunct="1">
              <a:spcBef>
                <a:spcPct val="0"/>
              </a:spcBef>
              <a:buClrTx/>
              <a:buSzTx/>
              <a:buFontTx/>
              <a:buNone/>
            </a:pPr>
            <a:fld id="{F74E7E65-5D56-4C4B-AA5A-BE2299F63459}" type="slidenum">
              <a:rPr lang="ar-SA" altLang="en-US" sz="1200"/>
              <a:pPr algn="r" eaLnBrk="1" hangingPunct="1">
                <a:spcBef>
                  <a:spcPct val="0"/>
                </a:spcBef>
                <a:buClrTx/>
                <a:buSzTx/>
                <a:buFontTx/>
                <a:buNone/>
              </a:pPr>
              <a:t>30</a:t>
            </a:fld>
            <a:endParaRPr lang="en-US" altLang="en-US" sz="120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1099779">
                                            <p:txEl>
                                              <p:pRg st="0" end="0"/>
                                            </p:txEl>
                                          </p:spTgt>
                                        </p:tgtEl>
                                        <p:attrNameLst>
                                          <p:attrName>style.visibility</p:attrName>
                                        </p:attrNameLst>
                                      </p:cBhvr>
                                      <p:to>
                                        <p:strVal val="visible"/>
                                      </p:to>
                                    </p:set>
                                    <p:animEffect transition="in" filter="slide(fromBottom)">
                                      <p:cBhvr>
                                        <p:cTn id="7" dur="1000"/>
                                        <p:tgtEl>
                                          <p:spTgt spid="1099779">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2" presetClass="entr" presetSubtype="4" fill="hold" grpId="0" nodeType="clickEffect">
                                  <p:stCondLst>
                                    <p:cond delay="0"/>
                                  </p:stCondLst>
                                  <p:childTnLst>
                                    <p:set>
                                      <p:cBhvr>
                                        <p:cTn id="11" dur="1" fill="hold">
                                          <p:stCondLst>
                                            <p:cond delay="0"/>
                                          </p:stCondLst>
                                        </p:cTn>
                                        <p:tgtEl>
                                          <p:spTgt spid="1099779">
                                            <p:txEl>
                                              <p:pRg st="2" end="2"/>
                                            </p:txEl>
                                          </p:spTgt>
                                        </p:tgtEl>
                                        <p:attrNameLst>
                                          <p:attrName>style.visibility</p:attrName>
                                        </p:attrNameLst>
                                      </p:cBhvr>
                                      <p:to>
                                        <p:strVal val="visible"/>
                                      </p:to>
                                    </p:set>
                                    <p:animEffect transition="in" filter="slide(fromBottom)">
                                      <p:cBhvr>
                                        <p:cTn id="12" dur="1000"/>
                                        <p:tgtEl>
                                          <p:spTgt spid="1099779">
                                            <p:txEl>
                                              <p:pRg st="2" end="2"/>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2" presetClass="entr" presetSubtype="4" fill="hold" grpId="0" nodeType="clickEffect">
                                  <p:stCondLst>
                                    <p:cond delay="0"/>
                                  </p:stCondLst>
                                  <p:childTnLst>
                                    <p:set>
                                      <p:cBhvr>
                                        <p:cTn id="16" dur="1" fill="hold">
                                          <p:stCondLst>
                                            <p:cond delay="0"/>
                                          </p:stCondLst>
                                        </p:cTn>
                                        <p:tgtEl>
                                          <p:spTgt spid="1099779">
                                            <p:txEl>
                                              <p:pRg st="4" end="4"/>
                                            </p:txEl>
                                          </p:spTgt>
                                        </p:tgtEl>
                                        <p:attrNameLst>
                                          <p:attrName>style.visibility</p:attrName>
                                        </p:attrNameLst>
                                      </p:cBhvr>
                                      <p:to>
                                        <p:strVal val="visible"/>
                                      </p:to>
                                    </p:set>
                                    <p:animEffect transition="in" filter="slide(fromBottom)">
                                      <p:cBhvr>
                                        <p:cTn id="17" dur="1000"/>
                                        <p:tgtEl>
                                          <p:spTgt spid="1099779">
                                            <p:txEl>
                                              <p:pRg st="4" end="4"/>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12" presetClass="entr" presetSubtype="4" fill="hold" grpId="0" nodeType="clickEffect">
                                  <p:stCondLst>
                                    <p:cond delay="0"/>
                                  </p:stCondLst>
                                  <p:childTnLst>
                                    <p:set>
                                      <p:cBhvr>
                                        <p:cTn id="21" dur="1" fill="hold">
                                          <p:stCondLst>
                                            <p:cond delay="0"/>
                                          </p:stCondLst>
                                        </p:cTn>
                                        <p:tgtEl>
                                          <p:spTgt spid="1099779">
                                            <p:txEl>
                                              <p:pRg st="6" end="6"/>
                                            </p:txEl>
                                          </p:spTgt>
                                        </p:tgtEl>
                                        <p:attrNameLst>
                                          <p:attrName>style.visibility</p:attrName>
                                        </p:attrNameLst>
                                      </p:cBhvr>
                                      <p:to>
                                        <p:strVal val="visible"/>
                                      </p:to>
                                    </p:set>
                                    <p:animEffect transition="in" filter="slide(fromBottom)">
                                      <p:cBhvr>
                                        <p:cTn id="22" dur="1000"/>
                                        <p:tgtEl>
                                          <p:spTgt spid="1099779">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99779" grpId="0" build="p"/>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noChangeArrowheads="1"/>
          </p:cNvSpPr>
          <p:nvPr>
            <p:ph type="title"/>
          </p:nvPr>
        </p:nvSpPr>
        <p:spPr/>
        <p:txBody>
          <a:bodyPr/>
          <a:lstStyle/>
          <a:p>
            <a:r>
              <a:rPr lang="en-US" altLang="en-US" smtClean="0"/>
              <a:t>The </a:t>
            </a:r>
            <a:r>
              <a:rPr lang="en-US" altLang="en-US" b="1" smtClean="0">
                <a:latin typeface="Courier New" panose="02070309020205020404" pitchFamily="49" charset="0"/>
              </a:rPr>
              <a:t>Math</a:t>
            </a:r>
            <a:r>
              <a:rPr lang="en-US" altLang="en-US" smtClean="0"/>
              <a:t> Class (Continued)</a:t>
            </a:r>
          </a:p>
        </p:txBody>
      </p:sp>
      <p:sp>
        <p:nvSpPr>
          <p:cNvPr id="1079299" name="Rectangle 3"/>
          <p:cNvSpPr>
            <a:spLocks noGrp="1" noChangeArrowheads="1"/>
          </p:cNvSpPr>
          <p:nvPr>
            <p:ph type="body" idx="1"/>
          </p:nvPr>
        </p:nvSpPr>
        <p:spPr>
          <a:xfrm>
            <a:off x="533400" y="1639888"/>
            <a:ext cx="7888288" cy="4760912"/>
          </a:xfrm>
        </p:spPr>
        <p:txBody>
          <a:bodyPr/>
          <a:lstStyle/>
          <a:p>
            <a:pPr>
              <a:lnSpc>
                <a:spcPct val="80000"/>
              </a:lnSpc>
            </a:pPr>
            <a:r>
              <a:rPr lang="en-US" altLang="en-US" sz="2000" smtClean="0"/>
              <a:t>The </a:t>
            </a:r>
            <a:r>
              <a:rPr lang="en-US" altLang="en-US" sz="2000" b="1" smtClean="0">
                <a:solidFill>
                  <a:srgbClr val="034CA1"/>
                </a:solidFill>
                <a:latin typeface="Courier New" panose="02070309020205020404" pitchFamily="49" charset="0"/>
              </a:rPr>
              <a:t>Math</a:t>
            </a:r>
            <a:r>
              <a:rPr lang="en-US" altLang="en-US" sz="2000" smtClean="0"/>
              <a:t> class provides facilities for expressing and evaluating more complex mathematical operations. </a:t>
            </a:r>
          </a:p>
          <a:p>
            <a:pPr>
              <a:lnSpc>
                <a:spcPct val="80000"/>
              </a:lnSpc>
            </a:pPr>
            <a:endParaRPr lang="en-US" altLang="en-US" sz="2000" smtClean="0"/>
          </a:p>
          <a:p>
            <a:pPr lvl="1">
              <a:lnSpc>
                <a:spcPct val="80000"/>
              </a:lnSpc>
              <a:buFont typeface="Wingdings" panose="05000000000000000000" pitchFamily="2" charset="2"/>
              <a:buNone/>
            </a:pPr>
            <a:endParaRPr lang="en-US" altLang="en-US" smtClean="0"/>
          </a:p>
          <a:p>
            <a:pPr>
              <a:lnSpc>
                <a:spcPct val="80000"/>
              </a:lnSpc>
            </a:pPr>
            <a:r>
              <a:rPr lang="en-US" altLang="en-US" sz="2000" smtClean="0"/>
              <a:t>The </a:t>
            </a:r>
            <a:r>
              <a:rPr lang="en-US" altLang="en-US" sz="2000" b="1" smtClean="0">
                <a:solidFill>
                  <a:srgbClr val="034CA1"/>
                </a:solidFill>
                <a:latin typeface="Courier New" panose="02070309020205020404" pitchFamily="49" charset="0"/>
              </a:rPr>
              <a:t>Math</a:t>
            </a:r>
            <a:r>
              <a:rPr lang="en-US" altLang="en-US" sz="2000" smtClean="0"/>
              <a:t> class has two predefined constants, </a:t>
            </a:r>
            <a:r>
              <a:rPr lang="en-US" altLang="en-US" sz="2000" b="1" smtClean="0">
                <a:solidFill>
                  <a:srgbClr val="034CA1"/>
                </a:solidFill>
                <a:latin typeface="Courier New" panose="02070309020205020404" pitchFamily="49" charset="0"/>
              </a:rPr>
              <a:t>E</a:t>
            </a:r>
            <a:r>
              <a:rPr lang="en-US" altLang="en-US" sz="2000" smtClean="0"/>
              <a:t> (</a:t>
            </a:r>
            <a:r>
              <a:rPr lang="en-US" altLang="en-US" sz="2000" smtClean="0">
                <a:latin typeface="Monotype Corsiva" panose="03010101010201010101" pitchFamily="66" charset="0"/>
              </a:rPr>
              <a:t>e, </a:t>
            </a:r>
            <a:r>
              <a:rPr lang="en-US" altLang="en-US" sz="2000" smtClean="0"/>
              <a:t>the base of the natural logarithm system 2.71828182) and </a:t>
            </a:r>
            <a:r>
              <a:rPr lang="en-US" altLang="en-US" sz="2000" b="1" smtClean="0">
                <a:solidFill>
                  <a:srgbClr val="034CA1"/>
                </a:solidFill>
                <a:latin typeface="Courier New" panose="02070309020205020404" pitchFamily="49" charset="0"/>
              </a:rPr>
              <a:t>PI</a:t>
            </a:r>
            <a:r>
              <a:rPr lang="en-US" altLang="en-US" sz="2000" smtClean="0"/>
              <a:t> (</a:t>
            </a:r>
            <a:r>
              <a:rPr lang="en-US" altLang="en-US" sz="2000" smtClean="0">
                <a:sym typeface="Symbol" panose="05050102010706020507" pitchFamily="18" charset="2"/>
              </a:rPr>
              <a:t>, </a:t>
            </a:r>
            <a:r>
              <a:rPr lang="en-US" altLang="en-US" sz="2000" smtClean="0"/>
              <a:t>3.141592</a:t>
            </a:r>
            <a:r>
              <a:rPr lang="en-US" altLang="en-US" sz="2000" smtClean="0">
                <a:sym typeface="Symbol" panose="05050102010706020507" pitchFamily="18" charset="2"/>
              </a:rPr>
              <a:t>)</a:t>
            </a:r>
          </a:p>
          <a:p>
            <a:pPr lvl="2">
              <a:lnSpc>
                <a:spcPct val="80000"/>
              </a:lnSpc>
              <a:buFont typeface="Wingdings" panose="05000000000000000000" pitchFamily="2" charset="2"/>
              <a:buNone/>
            </a:pPr>
            <a:endParaRPr lang="en-US" altLang="en-US" sz="1800" b="1" smtClean="0">
              <a:solidFill>
                <a:srgbClr val="034CA1"/>
              </a:solidFill>
              <a:latin typeface="Comic Sans MS" panose="030F0702030302020204" pitchFamily="66" charset="0"/>
              <a:sym typeface="Symbol" panose="05050102010706020507" pitchFamily="18" charset="2"/>
            </a:endParaRPr>
          </a:p>
          <a:p>
            <a:pPr lvl="2">
              <a:lnSpc>
                <a:spcPct val="80000"/>
              </a:lnSpc>
              <a:buFont typeface="Wingdings" panose="05000000000000000000" pitchFamily="2" charset="2"/>
              <a:buNone/>
            </a:pPr>
            <a:r>
              <a:rPr lang="en-US" altLang="en-US" sz="1800" b="1" smtClean="0">
                <a:solidFill>
                  <a:srgbClr val="034CA1"/>
                </a:solidFill>
                <a:latin typeface="Comic Sans MS" panose="030F0702030302020204" pitchFamily="66" charset="0"/>
                <a:sym typeface="Symbol" panose="05050102010706020507" pitchFamily="18" charset="2"/>
              </a:rPr>
              <a:t>area = Math.PI * radius * radius;</a:t>
            </a:r>
            <a:endParaRPr lang="en-US" altLang="en-US" sz="1400" smtClean="0">
              <a:sym typeface="Symbol" panose="05050102010706020507" pitchFamily="18" charset="2"/>
            </a:endParaRPr>
          </a:p>
          <a:p>
            <a:pPr>
              <a:lnSpc>
                <a:spcPct val="80000"/>
              </a:lnSpc>
            </a:pPr>
            <a:endParaRPr lang="en-US" altLang="en-US" sz="2000" smtClean="0">
              <a:sym typeface="Symbol" panose="05050102010706020507" pitchFamily="18" charset="2"/>
            </a:endParaRPr>
          </a:p>
          <a:p>
            <a:pPr>
              <a:lnSpc>
                <a:spcPct val="80000"/>
              </a:lnSpc>
            </a:pPr>
            <a:r>
              <a:rPr lang="en-US" altLang="en-US" sz="2000" smtClean="0">
                <a:sym typeface="Symbol" panose="05050102010706020507" pitchFamily="18" charset="2"/>
              </a:rPr>
              <a:t>The methods of </a:t>
            </a:r>
            <a:r>
              <a:rPr lang="en-US" altLang="en-US" sz="2000" b="1" smtClean="0">
                <a:solidFill>
                  <a:srgbClr val="034CA1"/>
                </a:solidFill>
                <a:latin typeface="Courier New" panose="02070309020205020404" pitchFamily="49" charset="0"/>
              </a:rPr>
              <a:t>Math</a:t>
            </a:r>
            <a:r>
              <a:rPr lang="en-US" altLang="en-US" sz="2000" smtClean="0"/>
              <a:t> class</a:t>
            </a:r>
            <a:r>
              <a:rPr lang="en-US" altLang="en-US" sz="2000" smtClean="0">
                <a:sym typeface="Symbol" panose="05050102010706020507" pitchFamily="18" charset="2"/>
              </a:rPr>
              <a:t> are static; they can be called without creating an object. They are called by a call of the form:</a:t>
            </a:r>
          </a:p>
          <a:p>
            <a:pPr lvl="2">
              <a:lnSpc>
                <a:spcPct val="80000"/>
              </a:lnSpc>
              <a:buFont typeface="Wingdings" panose="05000000000000000000" pitchFamily="2" charset="2"/>
              <a:buNone/>
            </a:pPr>
            <a:endParaRPr lang="en-US" altLang="en-US" sz="2000" b="1" smtClean="0">
              <a:solidFill>
                <a:srgbClr val="034CA1"/>
              </a:solidFill>
              <a:latin typeface="Courier New" panose="02070309020205020404" pitchFamily="49" charset="0"/>
              <a:sym typeface="Symbol" panose="05050102010706020507" pitchFamily="18" charset="2"/>
            </a:endParaRPr>
          </a:p>
        </p:txBody>
      </p:sp>
      <p:sp>
        <p:nvSpPr>
          <p:cNvPr id="1079300" name="Text Box 4"/>
          <p:cNvSpPr txBox="1">
            <a:spLocks noChangeArrowheads="1"/>
          </p:cNvSpPr>
          <p:nvPr/>
        </p:nvSpPr>
        <p:spPr bwMode="auto">
          <a:xfrm>
            <a:off x="1447800" y="4643438"/>
            <a:ext cx="4191000"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rgbClr val="009900"/>
              </a:buClr>
              <a:buSzPct val="60000"/>
              <a:buFont typeface="Wingdings" panose="05000000000000000000" pitchFamily="2" charset="2"/>
              <a:buChar char="n"/>
              <a:defRPr sz="2400">
                <a:solidFill>
                  <a:schemeClr val="tx1"/>
                </a:solidFill>
                <a:latin typeface="Tahoma" panose="020B0604030504040204" pitchFamily="34" charset="0"/>
                <a:cs typeface="Arial" panose="020B0604020202020204" pitchFamily="34" charset="0"/>
              </a:defRPr>
            </a:lvl1pPr>
            <a:lvl2pPr marL="742950" indent="-28575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cs typeface="Arial" panose="020B0604020202020204" pitchFamily="34" charset="0"/>
              </a:defRPr>
            </a:lvl2pPr>
            <a:lvl3pPr marL="1143000" indent="-228600">
              <a:spcBef>
                <a:spcPct val="20000"/>
              </a:spcBef>
              <a:buClr>
                <a:schemeClr val="tx1"/>
              </a:buClr>
              <a:buSzPct val="50000"/>
              <a:buFont typeface="Wingdings" panose="05000000000000000000" pitchFamily="2" charset="2"/>
              <a:buChar char="n"/>
              <a:defRPr sz="1600">
                <a:solidFill>
                  <a:schemeClr val="tx1"/>
                </a:solidFill>
                <a:latin typeface="Tahoma" panose="020B0604030504040204" pitchFamily="34" charset="0"/>
                <a:cs typeface="Arial" panose="020B0604020202020204" pitchFamily="34" charset="0"/>
              </a:defRPr>
            </a:lvl3pPr>
            <a:lvl4pPr marL="1600200" indent="-228600">
              <a:spcBef>
                <a:spcPct val="20000"/>
              </a:spcBef>
              <a:buClr>
                <a:schemeClr val="tx1"/>
              </a:buClr>
              <a:buSzPct val="55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4pPr>
            <a:lvl5pPr marL="2057400" indent="-228600">
              <a:spcBef>
                <a:spcPct val="20000"/>
              </a:spcBef>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9pPr>
          </a:lstStyle>
          <a:p>
            <a:pPr eaLnBrk="1" hangingPunct="1">
              <a:spcBef>
                <a:spcPct val="50000"/>
              </a:spcBef>
              <a:buClrTx/>
              <a:buSzTx/>
              <a:buFontTx/>
              <a:buNone/>
            </a:pPr>
            <a:r>
              <a:rPr lang="en-US" altLang="en-US" b="1">
                <a:latin typeface="Courier New" panose="02070309020205020404" pitchFamily="49" charset="0"/>
                <a:cs typeface="Courier New" panose="02070309020205020404" pitchFamily="49" charset="0"/>
              </a:rPr>
              <a:t>Math.</a:t>
            </a:r>
            <a:r>
              <a:rPr lang="en-US" altLang="en-US" b="1" i="1">
                <a:latin typeface="Courier New" panose="02070309020205020404" pitchFamily="49" charset="0"/>
                <a:cs typeface="Courier New" panose="02070309020205020404" pitchFamily="49" charset="0"/>
              </a:rPr>
              <a:t>methodName</a:t>
            </a:r>
            <a:r>
              <a:rPr lang="en-US" altLang="en-US" b="1">
                <a:latin typeface="Courier New" panose="02070309020205020404" pitchFamily="49" charset="0"/>
                <a:cs typeface="Courier New" panose="02070309020205020404" pitchFamily="49" charset="0"/>
              </a:rPr>
              <a:t>(</a:t>
            </a:r>
            <a:r>
              <a:rPr lang="en-US" altLang="en-US" b="1" i="1">
                <a:latin typeface="Courier New" panose="02070309020205020404" pitchFamily="49" charset="0"/>
                <a:cs typeface="Courier New" panose="02070309020205020404" pitchFamily="49" charset="0"/>
              </a:rPr>
              <a:t>...</a:t>
            </a:r>
            <a:r>
              <a:rPr lang="en-US" altLang="en-US" b="1">
                <a:latin typeface="Courier New" panose="02070309020205020404" pitchFamily="49" charset="0"/>
                <a:cs typeface="Courier New" panose="02070309020205020404" pitchFamily="49" charset="0"/>
              </a:rPr>
              <a:t>)</a:t>
            </a:r>
          </a:p>
        </p:txBody>
      </p:sp>
      <p:sp>
        <p:nvSpPr>
          <p:cNvPr id="40965" name="Date Placeholder 3"/>
          <p:cNvSpPr txBox="1">
            <a:spLocks/>
          </p:cNvSpPr>
          <p:nvPr/>
        </p:nvSpPr>
        <p:spPr bwMode="auto">
          <a:xfrm>
            <a:off x="152400" y="6324600"/>
            <a:ext cx="1905000" cy="53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spcBef>
                <a:spcPct val="20000"/>
              </a:spcBef>
              <a:buClr>
                <a:srgbClr val="009900"/>
              </a:buClr>
              <a:buSzPct val="60000"/>
              <a:buFont typeface="Wingdings" panose="05000000000000000000" pitchFamily="2" charset="2"/>
              <a:buChar char="n"/>
              <a:defRPr sz="2400">
                <a:solidFill>
                  <a:schemeClr val="tx1"/>
                </a:solidFill>
                <a:latin typeface="Tahoma" panose="020B0604030504040204" pitchFamily="34" charset="0"/>
                <a:cs typeface="Arial" panose="020B0604020202020204" pitchFamily="34" charset="0"/>
              </a:defRPr>
            </a:lvl1pPr>
            <a:lvl2pPr marL="742950" indent="-28575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cs typeface="Arial" panose="020B0604020202020204" pitchFamily="34" charset="0"/>
              </a:defRPr>
            </a:lvl2pPr>
            <a:lvl3pPr marL="1143000" indent="-228600">
              <a:spcBef>
                <a:spcPct val="20000"/>
              </a:spcBef>
              <a:buClr>
                <a:schemeClr val="tx1"/>
              </a:buClr>
              <a:buSzPct val="50000"/>
              <a:buFont typeface="Wingdings" panose="05000000000000000000" pitchFamily="2" charset="2"/>
              <a:buChar char="n"/>
              <a:defRPr sz="1600">
                <a:solidFill>
                  <a:schemeClr val="tx1"/>
                </a:solidFill>
                <a:latin typeface="Tahoma" panose="020B0604030504040204" pitchFamily="34" charset="0"/>
                <a:cs typeface="Arial" panose="020B0604020202020204" pitchFamily="34" charset="0"/>
              </a:defRPr>
            </a:lvl3pPr>
            <a:lvl4pPr marL="1600200" indent="-228600">
              <a:spcBef>
                <a:spcPct val="20000"/>
              </a:spcBef>
              <a:buClr>
                <a:schemeClr val="tx1"/>
              </a:buClr>
              <a:buSzPct val="55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4pPr>
            <a:lvl5pPr marL="2057400" indent="-228600">
              <a:spcBef>
                <a:spcPct val="20000"/>
              </a:spcBef>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9pPr>
          </a:lstStyle>
          <a:p>
            <a:pPr eaLnBrk="1" hangingPunct="1">
              <a:spcBef>
                <a:spcPct val="0"/>
              </a:spcBef>
              <a:buClrTx/>
              <a:buSzTx/>
              <a:buFontTx/>
              <a:buNone/>
            </a:pPr>
            <a:fld id="{ACC9250B-D6BD-45D7-AFBD-E59B2A71E8AC}" type="datetime4">
              <a:rPr lang="en-US" altLang="en-US" sz="1200"/>
              <a:pPr eaLnBrk="1" hangingPunct="1">
                <a:spcBef>
                  <a:spcPct val="0"/>
                </a:spcBef>
                <a:buClrTx/>
                <a:buSzTx/>
                <a:buFontTx/>
                <a:buNone/>
              </a:pPr>
              <a:t>July 23, 2018</a:t>
            </a:fld>
            <a:endParaRPr lang="en-US" altLang="en-US" sz="1200"/>
          </a:p>
        </p:txBody>
      </p:sp>
      <p:sp>
        <p:nvSpPr>
          <p:cNvPr id="40966" name="Footer Placeholder 4"/>
          <p:cNvSpPr txBox="1">
            <a:spLocks/>
          </p:cNvSpPr>
          <p:nvPr/>
        </p:nvSpPr>
        <p:spPr bwMode="auto">
          <a:xfrm>
            <a:off x="3200400" y="6324600"/>
            <a:ext cx="2895600" cy="53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spcBef>
                <a:spcPct val="20000"/>
              </a:spcBef>
              <a:buClr>
                <a:srgbClr val="009900"/>
              </a:buClr>
              <a:buSzPct val="60000"/>
              <a:buFont typeface="Wingdings" panose="05000000000000000000" pitchFamily="2" charset="2"/>
              <a:buChar char="n"/>
              <a:defRPr sz="2400">
                <a:solidFill>
                  <a:schemeClr val="tx1"/>
                </a:solidFill>
                <a:latin typeface="Tahoma" panose="020B0604030504040204" pitchFamily="34" charset="0"/>
                <a:cs typeface="Arial" panose="020B0604020202020204" pitchFamily="34" charset="0"/>
              </a:defRPr>
            </a:lvl1pPr>
            <a:lvl2pPr marL="742950" indent="-28575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cs typeface="Arial" panose="020B0604020202020204" pitchFamily="34" charset="0"/>
              </a:defRPr>
            </a:lvl2pPr>
            <a:lvl3pPr marL="1143000" indent="-228600">
              <a:spcBef>
                <a:spcPct val="20000"/>
              </a:spcBef>
              <a:buClr>
                <a:schemeClr val="tx1"/>
              </a:buClr>
              <a:buSzPct val="50000"/>
              <a:buFont typeface="Wingdings" panose="05000000000000000000" pitchFamily="2" charset="2"/>
              <a:buChar char="n"/>
              <a:defRPr sz="1600">
                <a:solidFill>
                  <a:schemeClr val="tx1"/>
                </a:solidFill>
                <a:latin typeface="Tahoma" panose="020B0604030504040204" pitchFamily="34" charset="0"/>
                <a:cs typeface="Arial" panose="020B0604020202020204" pitchFamily="34" charset="0"/>
              </a:defRPr>
            </a:lvl3pPr>
            <a:lvl4pPr marL="1600200" indent="-228600">
              <a:spcBef>
                <a:spcPct val="20000"/>
              </a:spcBef>
              <a:buClr>
                <a:schemeClr val="tx1"/>
              </a:buClr>
              <a:buSzPct val="55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4pPr>
            <a:lvl5pPr marL="2057400" indent="-228600">
              <a:spcBef>
                <a:spcPct val="20000"/>
              </a:spcBef>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9pPr>
          </a:lstStyle>
          <a:p>
            <a:pPr algn="ctr" eaLnBrk="1" hangingPunct="1">
              <a:spcBef>
                <a:spcPct val="0"/>
              </a:spcBef>
              <a:buClrTx/>
              <a:buSzTx/>
              <a:buFontTx/>
              <a:buNone/>
            </a:pPr>
            <a:r>
              <a:rPr lang="en-US" altLang="en-US" sz="1200"/>
              <a:t>ICS102: Expressions &amp; Assignment</a:t>
            </a:r>
          </a:p>
        </p:txBody>
      </p:sp>
      <p:sp>
        <p:nvSpPr>
          <p:cNvPr id="40967" name="Slide Number Placeholder 5"/>
          <p:cNvSpPr txBox="1">
            <a:spLocks/>
          </p:cNvSpPr>
          <p:nvPr/>
        </p:nvSpPr>
        <p:spPr bwMode="auto">
          <a:xfrm>
            <a:off x="7239000" y="6400800"/>
            <a:ext cx="1905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spcBef>
                <a:spcPct val="20000"/>
              </a:spcBef>
              <a:buClr>
                <a:srgbClr val="009900"/>
              </a:buClr>
              <a:buSzPct val="60000"/>
              <a:buFont typeface="Wingdings" panose="05000000000000000000" pitchFamily="2" charset="2"/>
              <a:buChar char="n"/>
              <a:defRPr sz="2400">
                <a:solidFill>
                  <a:schemeClr val="tx1"/>
                </a:solidFill>
                <a:latin typeface="Tahoma" panose="020B0604030504040204" pitchFamily="34" charset="0"/>
                <a:cs typeface="Arial" panose="020B0604020202020204" pitchFamily="34" charset="0"/>
              </a:defRPr>
            </a:lvl1pPr>
            <a:lvl2pPr marL="742950" indent="-28575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cs typeface="Arial" panose="020B0604020202020204" pitchFamily="34" charset="0"/>
              </a:defRPr>
            </a:lvl2pPr>
            <a:lvl3pPr marL="1143000" indent="-228600">
              <a:spcBef>
                <a:spcPct val="20000"/>
              </a:spcBef>
              <a:buClr>
                <a:schemeClr val="tx1"/>
              </a:buClr>
              <a:buSzPct val="50000"/>
              <a:buFont typeface="Wingdings" panose="05000000000000000000" pitchFamily="2" charset="2"/>
              <a:buChar char="n"/>
              <a:defRPr sz="1600">
                <a:solidFill>
                  <a:schemeClr val="tx1"/>
                </a:solidFill>
                <a:latin typeface="Tahoma" panose="020B0604030504040204" pitchFamily="34" charset="0"/>
                <a:cs typeface="Arial" panose="020B0604020202020204" pitchFamily="34" charset="0"/>
              </a:defRPr>
            </a:lvl3pPr>
            <a:lvl4pPr marL="1600200" indent="-228600">
              <a:spcBef>
                <a:spcPct val="20000"/>
              </a:spcBef>
              <a:buClr>
                <a:schemeClr val="tx1"/>
              </a:buClr>
              <a:buSzPct val="55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4pPr>
            <a:lvl5pPr marL="2057400" indent="-228600">
              <a:spcBef>
                <a:spcPct val="20000"/>
              </a:spcBef>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9pPr>
          </a:lstStyle>
          <a:p>
            <a:pPr algn="r" eaLnBrk="1" hangingPunct="1">
              <a:spcBef>
                <a:spcPct val="0"/>
              </a:spcBef>
              <a:buClrTx/>
              <a:buSzTx/>
              <a:buFontTx/>
              <a:buNone/>
            </a:pPr>
            <a:fld id="{28082727-E63A-4CB4-8408-EB868538A0D0}" type="slidenum">
              <a:rPr lang="ar-SA" altLang="en-US" sz="1200"/>
              <a:pPr algn="r" eaLnBrk="1" hangingPunct="1">
                <a:spcBef>
                  <a:spcPct val="0"/>
                </a:spcBef>
                <a:buClrTx/>
                <a:buSzTx/>
                <a:buFontTx/>
                <a:buNone/>
              </a:pPr>
              <a:t>31</a:t>
            </a:fld>
            <a:endParaRPr lang="en-US" altLang="en-US" sz="1200"/>
          </a:p>
        </p:txBody>
      </p:sp>
    </p:spTree>
  </p:cSld>
  <p:clrMapOvr>
    <a:masterClrMapping/>
  </p:clrMapOvr>
  <p:transition spd="med">
    <p:wipe dir="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1079299">
                                            <p:txEl>
                                              <p:pRg st="0" end="0"/>
                                            </p:txEl>
                                          </p:spTgt>
                                        </p:tgtEl>
                                        <p:attrNameLst>
                                          <p:attrName>style.visibility</p:attrName>
                                        </p:attrNameLst>
                                      </p:cBhvr>
                                      <p:to>
                                        <p:strVal val="visible"/>
                                      </p:to>
                                    </p:set>
                                    <p:animEffect transition="in" filter="slide(fromBottom)">
                                      <p:cBhvr>
                                        <p:cTn id="7" dur="1000"/>
                                        <p:tgtEl>
                                          <p:spTgt spid="1079299">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2" presetClass="entr" presetSubtype="4" fill="hold" grpId="0" nodeType="clickEffect">
                                  <p:stCondLst>
                                    <p:cond delay="0"/>
                                  </p:stCondLst>
                                  <p:childTnLst>
                                    <p:set>
                                      <p:cBhvr>
                                        <p:cTn id="11" dur="1" fill="hold">
                                          <p:stCondLst>
                                            <p:cond delay="0"/>
                                          </p:stCondLst>
                                        </p:cTn>
                                        <p:tgtEl>
                                          <p:spTgt spid="1079299">
                                            <p:txEl>
                                              <p:pRg st="3" end="3"/>
                                            </p:txEl>
                                          </p:spTgt>
                                        </p:tgtEl>
                                        <p:attrNameLst>
                                          <p:attrName>style.visibility</p:attrName>
                                        </p:attrNameLst>
                                      </p:cBhvr>
                                      <p:to>
                                        <p:strVal val="visible"/>
                                      </p:to>
                                    </p:set>
                                    <p:animEffect transition="in" filter="slide(fromBottom)">
                                      <p:cBhvr>
                                        <p:cTn id="12" dur="1000"/>
                                        <p:tgtEl>
                                          <p:spTgt spid="1079299">
                                            <p:txEl>
                                              <p:pRg st="3" end="3"/>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2" presetClass="entr" presetSubtype="4" fill="hold" grpId="0" nodeType="clickEffect">
                                  <p:stCondLst>
                                    <p:cond delay="0"/>
                                  </p:stCondLst>
                                  <p:childTnLst>
                                    <p:set>
                                      <p:cBhvr>
                                        <p:cTn id="16" dur="1" fill="hold">
                                          <p:stCondLst>
                                            <p:cond delay="0"/>
                                          </p:stCondLst>
                                        </p:cTn>
                                        <p:tgtEl>
                                          <p:spTgt spid="1079299">
                                            <p:txEl>
                                              <p:pRg st="5" end="5"/>
                                            </p:txEl>
                                          </p:spTgt>
                                        </p:tgtEl>
                                        <p:attrNameLst>
                                          <p:attrName>style.visibility</p:attrName>
                                        </p:attrNameLst>
                                      </p:cBhvr>
                                      <p:to>
                                        <p:strVal val="visible"/>
                                      </p:to>
                                    </p:set>
                                    <p:animEffect transition="in" filter="slide(fromBottom)">
                                      <p:cBhvr>
                                        <p:cTn id="17" dur="1000"/>
                                        <p:tgtEl>
                                          <p:spTgt spid="1079299">
                                            <p:txEl>
                                              <p:pRg st="5" end="5"/>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12" presetClass="entr" presetSubtype="4" fill="hold" grpId="0" nodeType="clickEffect">
                                  <p:stCondLst>
                                    <p:cond delay="0"/>
                                  </p:stCondLst>
                                  <p:childTnLst>
                                    <p:set>
                                      <p:cBhvr>
                                        <p:cTn id="21" dur="1" fill="hold">
                                          <p:stCondLst>
                                            <p:cond delay="0"/>
                                          </p:stCondLst>
                                        </p:cTn>
                                        <p:tgtEl>
                                          <p:spTgt spid="1079299">
                                            <p:txEl>
                                              <p:pRg st="7" end="7"/>
                                            </p:txEl>
                                          </p:spTgt>
                                        </p:tgtEl>
                                        <p:attrNameLst>
                                          <p:attrName>style.visibility</p:attrName>
                                        </p:attrNameLst>
                                      </p:cBhvr>
                                      <p:to>
                                        <p:strVal val="visible"/>
                                      </p:to>
                                    </p:set>
                                    <p:animEffect transition="in" filter="slide(fromBottom)">
                                      <p:cBhvr>
                                        <p:cTn id="22" dur="1000"/>
                                        <p:tgtEl>
                                          <p:spTgt spid="1079299">
                                            <p:txEl>
                                              <p:pRg st="7" end="7"/>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22" presetClass="entr" presetSubtype="1" fill="hold" grpId="0" nodeType="clickEffect">
                                  <p:stCondLst>
                                    <p:cond delay="0"/>
                                  </p:stCondLst>
                                  <p:childTnLst>
                                    <p:set>
                                      <p:cBhvr>
                                        <p:cTn id="26" dur="1" fill="hold">
                                          <p:stCondLst>
                                            <p:cond delay="0"/>
                                          </p:stCondLst>
                                        </p:cTn>
                                        <p:tgtEl>
                                          <p:spTgt spid="1079300"/>
                                        </p:tgtEl>
                                        <p:attrNameLst>
                                          <p:attrName>style.visibility</p:attrName>
                                        </p:attrNameLst>
                                      </p:cBhvr>
                                      <p:to>
                                        <p:strVal val="visible"/>
                                      </p:to>
                                    </p:set>
                                    <p:animEffect transition="in" filter="wipe(up)">
                                      <p:cBhvr>
                                        <p:cTn id="27" dur="1000"/>
                                        <p:tgtEl>
                                          <p:spTgt spid="107930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79299" grpId="0" build="p"/>
      <p:bldP spid="1079300"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ChangeArrowheads="1"/>
          </p:cNvSpPr>
          <p:nvPr>
            <p:ph type="title"/>
          </p:nvPr>
        </p:nvSpPr>
        <p:spPr/>
        <p:txBody>
          <a:bodyPr/>
          <a:lstStyle/>
          <a:p>
            <a:r>
              <a:rPr lang="en-US" altLang="en-US" smtClean="0"/>
              <a:t>Some Methods in the Class </a:t>
            </a:r>
            <a:r>
              <a:rPr lang="en-US" altLang="en-US" b="1" smtClean="0">
                <a:latin typeface="Courier New" panose="02070309020205020404" pitchFamily="49" charset="0"/>
              </a:rPr>
              <a:t>Math </a:t>
            </a:r>
            <a:r>
              <a:rPr lang="en-US" altLang="en-US" b="1" smtClean="0">
                <a:latin typeface="Arial" panose="020B0604020202020204" pitchFamily="34" charset="0"/>
              </a:rPr>
              <a:t>…</a:t>
            </a:r>
            <a:r>
              <a:rPr lang="en-US" altLang="en-US" b="1" smtClean="0"/>
              <a:t> </a:t>
            </a:r>
            <a:endParaRPr lang="en-US" altLang="en-US" smtClean="0">
              <a:latin typeface="Courier New" panose="02070309020205020404" pitchFamily="49" charset="0"/>
            </a:endParaRPr>
          </a:p>
        </p:txBody>
      </p:sp>
      <p:graphicFrame>
        <p:nvGraphicFramePr>
          <p:cNvPr id="1080456" name="Group 136"/>
          <p:cNvGraphicFramePr>
            <a:graphicFrameLocks noGrp="1"/>
          </p:cNvGraphicFramePr>
          <p:nvPr>
            <p:ph sz="half" idx="1"/>
          </p:nvPr>
        </p:nvGraphicFramePr>
        <p:xfrm>
          <a:off x="685800" y="1676400"/>
          <a:ext cx="8115300" cy="3856038"/>
        </p:xfrm>
        <a:graphic>
          <a:graphicData uri="http://schemas.openxmlformats.org/drawingml/2006/table">
            <a:tbl>
              <a:tblPr rtl="1"/>
              <a:tblGrid>
                <a:gridCol w="2171700">
                  <a:extLst>
                    <a:ext uri="{9D8B030D-6E8A-4147-A177-3AD203B41FA5}">
                      <a16:colId xmlns:a16="http://schemas.microsoft.com/office/drawing/2014/main" val="20000"/>
                    </a:ext>
                  </a:extLst>
                </a:gridCol>
                <a:gridCol w="1905000">
                  <a:extLst>
                    <a:ext uri="{9D8B030D-6E8A-4147-A177-3AD203B41FA5}">
                      <a16:colId xmlns:a16="http://schemas.microsoft.com/office/drawing/2014/main" val="20001"/>
                    </a:ext>
                  </a:extLst>
                </a:gridCol>
                <a:gridCol w="2286000">
                  <a:extLst>
                    <a:ext uri="{9D8B030D-6E8A-4147-A177-3AD203B41FA5}">
                      <a16:colId xmlns:a16="http://schemas.microsoft.com/office/drawing/2014/main" val="20002"/>
                    </a:ext>
                  </a:extLst>
                </a:gridCol>
                <a:gridCol w="1752600">
                  <a:extLst>
                    <a:ext uri="{9D8B030D-6E8A-4147-A177-3AD203B41FA5}">
                      <a16:colId xmlns:a16="http://schemas.microsoft.com/office/drawing/2014/main" val="20003"/>
                    </a:ext>
                  </a:extLst>
                </a:gridCol>
              </a:tblGrid>
              <a:tr h="533400">
                <a:tc>
                  <a:txBody>
                    <a:bodyPr/>
                    <a:lstStyle/>
                    <a:p>
                      <a:pPr marL="0" marR="0" lvl="0" indent="0" algn="ctr" defTabSz="914400" rtl="0" eaLnBrk="1" fontAlgn="base" latinLnBrk="0" hangingPunct="1">
                        <a:lnSpc>
                          <a:spcPct val="100000"/>
                        </a:lnSpc>
                        <a:spcBef>
                          <a:spcPct val="20000"/>
                        </a:spcBef>
                        <a:spcAft>
                          <a:spcPct val="0"/>
                        </a:spcAft>
                        <a:buClr>
                          <a:srgbClr val="009900"/>
                        </a:buClr>
                        <a:buSzPct val="60000"/>
                        <a:buFont typeface="Wingdings" pitchFamily="2" charset="2"/>
                        <a:buNone/>
                        <a:tabLst/>
                      </a:pPr>
                      <a:r>
                        <a:rPr kumimoji="0" lang="en-US" sz="2000" b="0" i="0" u="none" strike="noStrike" cap="none" normalizeH="0" baseline="0" dirty="0" smtClean="0">
                          <a:ln>
                            <a:noFill/>
                          </a:ln>
                          <a:solidFill>
                            <a:schemeClr val="tx1"/>
                          </a:solidFill>
                          <a:effectLst/>
                          <a:latin typeface="Tahoma" pitchFamily="34" charset="0"/>
                          <a:cs typeface="Arial" charset="0"/>
                        </a:rPr>
                        <a:t>Example</a:t>
                      </a:r>
                    </a:p>
                  </a:txBody>
                  <a:tcPr horzOverflow="overflow">
                    <a:lnL w="28575"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009900"/>
                        </a:buClr>
                        <a:buSzPct val="60000"/>
                        <a:buFont typeface="Wingdings" pitchFamily="2" charset="2"/>
                        <a:buNone/>
                        <a:tabLst/>
                      </a:pPr>
                      <a:r>
                        <a:rPr kumimoji="0" lang="en-US" sz="2000" b="0" i="0" u="none" strike="noStrike" cap="none" normalizeH="0" baseline="0" dirty="0" smtClean="0">
                          <a:ln>
                            <a:noFill/>
                          </a:ln>
                          <a:solidFill>
                            <a:schemeClr val="tx1"/>
                          </a:solidFill>
                          <a:effectLst/>
                          <a:latin typeface="Tahoma" pitchFamily="34" charset="0"/>
                          <a:cs typeface="Arial" charset="0"/>
                        </a:rPr>
                        <a:t>I/O type</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009900"/>
                        </a:buClr>
                        <a:buSzPct val="60000"/>
                        <a:buFont typeface="Wingdings" pitchFamily="2" charset="2"/>
                        <a:buNone/>
                        <a:tabLst/>
                      </a:pPr>
                      <a:r>
                        <a:rPr kumimoji="0" lang="en-US" sz="2000" b="0" i="0" u="none" strike="noStrike" cap="none" normalizeH="0" baseline="0" dirty="0" smtClean="0">
                          <a:ln>
                            <a:noFill/>
                          </a:ln>
                          <a:solidFill>
                            <a:schemeClr val="tx1"/>
                          </a:solidFill>
                          <a:effectLst/>
                          <a:latin typeface="Tahoma" pitchFamily="34" charset="0"/>
                          <a:cs typeface="Arial" charset="0"/>
                        </a:rPr>
                        <a:t>Method used</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009900"/>
                        </a:buClr>
                        <a:buSzPct val="60000"/>
                        <a:buFont typeface="Wingdings" pitchFamily="2" charset="2"/>
                        <a:buNone/>
                        <a:tabLst/>
                      </a:pPr>
                      <a:r>
                        <a:rPr kumimoji="0" lang="en-US" sz="2000" b="0" i="0" u="none" strike="noStrike" cap="none" normalizeH="0" baseline="0" dirty="0" smtClean="0">
                          <a:ln>
                            <a:noFill/>
                          </a:ln>
                          <a:solidFill>
                            <a:schemeClr val="tx1"/>
                          </a:solidFill>
                          <a:effectLst/>
                          <a:latin typeface="Tahoma" pitchFamily="34" charset="0"/>
                          <a:cs typeface="Arial" charset="0"/>
                        </a:rPr>
                        <a:t>Notation</a:t>
                      </a:r>
                    </a:p>
                  </a:txBody>
                  <a:tcPr horzOverflow="overflow">
                    <a:lnL w="12700"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609600">
                <a:tc>
                  <a:txBody>
                    <a:bodyPr/>
                    <a:lstStyle/>
                    <a:p>
                      <a:pPr marL="0" marR="0" lvl="0" indent="0" algn="l" defTabSz="914400" rtl="0" eaLnBrk="1" fontAlgn="base" latinLnBrk="0" hangingPunct="1">
                        <a:lnSpc>
                          <a:spcPct val="100000"/>
                        </a:lnSpc>
                        <a:spcBef>
                          <a:spcPct val="20000"/>
                        </a:spcBef>
                        <a:spcAft>
                          <a:spcPct val="0"/>
                        </a:spcAft>
                        <a:buClr>
                          <a:srgbClr val="009900"/>
                        </a:buClr>
                        <a:buSzPct val="60000"/>
                        <a:buFont typeface="Wingdings" pitchFamily="2" charset="2"/>
                        <a:buNone/>
                        <a:tabLst/>
                      </a:pPr>
                      <a:endParaRPr kumimoji="0" lang="en-US" sz="1800" b="0" i="0" u="none" strike="noStrike" cap="none" normalizeH="0" baseline="0" dirty="0" smtClean="0">
                        <a:ln>
                          <a:noFill/>
                        </a:ln>
                        <a:solidFill>
                          <a:schemeClr val="tx1"/>
                        </a:solidFill>
                        <a:effectLst/>
                        <a:latin typeface="Courier New" pitchFamily="49" charset="0"/>
                        <a:cs typeface="Courier New" pitchFamily="49" charset="0"/>
                      </a:endParaRPr>
                    </a:p>
                  </a:txBody>
                  <a:tcPr horzOverflow="overflow">
                    <a:lnL w="28575"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rgbClr val="009900"/>
                        </a:buClr>
                        <a:buSzPct val="60000"/>
                        <a:buFont typeface="Wingdings" pitchFamily="2" charset="2"/>
                        <a:buNone/>
                        <a:tabLst/>
                      </a:pPr>
                      <a:endParaRPr kumimoji="0" lang="en-US" sz="1800" b="0" i="0" u="none" strike="noStrike" cap="none" normalizeH="0" baseline="0" dirty="0" smtClean="0">
                        <a:ln>
                          <a:noFill/>
                        </a:ln>
                        <a:solidFill>
                          <a:schemeClr val="tx1"/>
                        </a:solidFill>
                        <a:effectLst/>
                        <a:latin typeface="Tahoma" pitchFamily="34" charset="0"/>
                        <a:cs typeface="Arial" charset="0"/>
                      </a:endParaRP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rgbClr val="009900"/>
                        </a:buClr>
                        <a:buSzPct val="60000"/>
                        <a:buFont typeface="Wingdings" pitchFamily="2" charset="2"/>
                        <a:buNone/>
                        <a:tabLst/>
                      </a:pPr>
                      <a:endParaRPr kumimoji="0" lang="en-US" sz="1800" b="0" i="0" u="none" strike="noStrike" cap="none" normalizeH="0" baseline="0" dirty="0" smtClean="0">
                        <a:ln>
                          <a:noFill/>
                        </a:ln>
                        <a:solidFill>
                          <a:schemeClr val="tx1"/>
                        </a:solidFill>
                        <a:effectLst/>
                        <a:latin typeface="Courier New" pitchFamily="49" charset="0"/>
                        <a:cs typeface="Courier New" pitchFamily="49" charset="0"/>
                      </a:endParaRP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rgbClr val="009900"/>
                        </a:buClr>
                        <a:buSzPct val="60000"/>
                        <a:buFont typeface="Wingdings" pitchFamily="2" charset="2"/>
                        <a:buNone/>
                        <a:tabLst/>
                      </a:pPr>
                      <a:endParaRPr kumimoji="0" lang="en-US" sz="2000" b="0" i="0" u="none" strike="noStrike" cap="none" normalizeH="0" baseline="0" dirty="0" smtClean="0">
                        <a:ln>
                          <a:noFill/>
                        </a:ln>
                        <a:solidFill>
                          <a:schemeClr val="tx1"/>
                        </a:solidFill>
                        <a:effectLst/>
                        <a:latin typeface="Tahoma" pitchFamily="34" charset="0"/>
                        <a:cs typeface="Arial" charset="0"/>
                      </a:endParaRPr>
                    </a:p>
                  </a:txBody>
                  <a:tcPr horzOverflow="overflow">
                    <a:lnL w="12700"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671513">
                <a:tc>
                  <a:txBody>
                    <a:bodyPr/>
                    <a:lstStyle/>
                    <a:p>
                      <a:pPr marL="0" marR="0" lvl="0" indent="0" algn="l" defTabSz="914400" rtl="0" eaLnBrk="1" fontAlgn="base" latinLnBrk="0" hangingPunct="1">
                        <a:lnSpc>
                          <a:spcPct val="100000"/>
                        </a:lnSpc>
                        <a:spcBef>
                          <a:spcPct val="20000"/>
                        </a:spcBef>
                        <a:spcAft>
                          <a:spcPct val="0"/>
                        </a:spcAft>
                        <a:buClr>
                          <a:srgbClr val="009900"/>
                        </a:buClr>
                        <a:buSzPct val="60000"/>
                        <a:buFont typeface="Wingdings" pitchFamily="2" charset="2"/>
                        <a:buNone/>
                        <a:tabLst/>
                      </a:pPr>
                      <a:endParaRPr kumimoji="0" lang="en-US" sz="1800" b="0" i="0" u="none" strike="noStrike" cap="none" normalizeH="0" baseline="0" dirty="0" smtClean="0">
                        <a:ln>
                          <a:noFill/>
                        </a:ln>
                        <a:solidFill>
                          <a:schemeClr val="tx1"/>
                        </a:solidFill>
                        <a:effectLst/>
                        <a:latin typeface="Courier New" pitchFamily="49" charset="0"/>
                        <a:cs typeface="Courier New" pitchFamily="49" charset="0"/>
                      </a:endParaRPr>
                    </a:p>
                  </a:txBody>
                  <a:tcPr horzOverflow="overflow">
                    <a:lnL w="28575"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rgbClr val="009900"/>
                        </a:buClr>
                        <a:buSzPct val="60000"/>
                        <a:buFont typeface="Wingdings" pitchFamily="2" charset="2"/>
                        <a:buNone/>
                        <a:tabLst/>
                      </a:pPr>
                      <a:endParaRPr kumimoji="0" lang="en-US" sz="1800" b="0" i="0" u="none" strike="noStrike" cap="none" normalizeH="0" baseline="0" dirty="0" smtClean="0">
                        <a:ln>
                          <a:noFill/>
                        </a:ln>
                        <a:solidFill>
                          <a:schemeClr val="tx1"/>
                        </a:solidFill>
                        <a:effectLst/>
                        <a:latin typeface="Tahoma" pitchFamily="34" charset="0"/>
                        <a:cs typeface="Arial" charset="0"/>
                      </a:endParaRP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rgbClr val="009900"/>
                        </a:buClr>
                        <a:buSzPct val="60000"/>
                        <a:buFont typeface="Wingdings" pitchFamily="2" charset="2"/>
                        <a:buNone/>
                        <a:tabLst/>
                      </a:pPr>
                      <a:endParaRPr kumimoji="0" lang="en-US" sz="1800" b="0" i="0" u="none" strike="noStrike" cap="none" normalizeH="0" baseline="0" dirty="0" smtClean="0">
                        <a:ln>
                          <a:noFill/>
                        </a:ln>
                        <a:solidFill>
                          <a:schemeClr val="tx1"/>
                        </a:solidFill>
                        <a:effectLst/>
                        <a:latin typeface="Courier New" pitchFamily="49" charset="0"/>
                        <a:cs typeface="Courier New" pitchFamily="49" charset="0"/>
                      </a:endParaRP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rgbClr val="009900"/>
                        </a:buClr>
                        <a:buSzPct val="60000"/>
                        <a:buFont typeface="Wingdings" pitchFamily="2" charset="2"/>
                        <a:buNone/>
                        <a:tabLst/>
                      </a:pPr>
                      <a:endParaRPr kumimoji="0" lang="en-US" sz="2000" b="0" i="0" u="none" strike="noStrike" cap="none" normalizeH="0" baseline="0" dirty="0" smtClean="0">
                        <a:ln>
                          <a:noFill/>
                        </a:ln>
                        <a:solidFill>
                          <a:schemeClr val="tx1"/>
                        </a:solidFill>
                        <a:effectLst/>
                        <a:latin typeface="Tahoma" pitchFamily="34" charset="0"/>
                        <a:cs typeface="Arial" charset="0"/>
                      </a:endParaRPr>
                    </a:p>
                  </a:txBody>
                  <a:tcPr horzOverflow="overflow">
                    <a:lnL w="12700"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669925">
                <a:tc>
                  <a:txBody>
                    <a:bodyPr/>
                    <a:lstStyle/>
                    <a:p>
                      <a:pPr marL="0" marR="0" lvl="0" indent="0" algn="l" defTabSz="914400" rtl="0" eaLnBrk="1" fontAlgn="base" latinLnBrk="0" hangingPunct="1">
                        <a:lnSpc>
                          <a:spcPct val="100000"/>
                        </a:lnSpc>
                        <a:spcBef>
                          <a:spcPct val="20000"/>
                        </a:spcBef>
                        <a:spcAft>
                          <a:spcPct val="0"/>
                        </a:spcAft>
                        <a:buClr>
                          <a:srgbClr val="009900"/>
                        </a:buClr>
                        <a:buSzPct val="60000"/>
                        <a:buFont typeface="Wingdings" pitchFamily="2" charset="2"/>
                        <a:buNone/>
                        <a:tabLst/>
                      </a:pPr>
                      <a:endParaRPr kumimoji="0" lang="en-US" sz="2000" b="0" i="0" u="none" strike="noStrike" cap="none" normalizeH="0" baseline="0" dirty="0" smtClean="0">
                        <a:ln>
                          <a:noFill/>
                        </a:ln>
                        <a:solidFill>
                          <a:schemeClr val="tx1"/>
                        </a:solidFill>
                        <a:effectLst/>
                        <a:latin typeface="Tahoma" pitchFamily="34" charset="0"/>
                        <a:cs typeface="Arial" charset="0"/>
                      </a:endParaRPr>
                    </a:p>
                  </a:txBody>
                  <a:tcPr horzOverflow="overflow">
                    <a:lnL w="28575"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rgbClr val="009900"/>
                        </a:buClr>
                        <a:buSzPct val="60000"/>
                        <a:buFont typeface="Wingdings" pitchFamily="2" charset="2"/>
                        <a:buNone/>
                        <a:tabLst/>
                      </a:pPr>
                      <a:endParaRPr kumimoji="0" lang="en-US" sz="1800" b="0" i="0" u="none" strike="noStrike" cap="none" normalizeH="0" baseline="0" dirty="0" smtClean="0">
                        <a:ln>
                          <a:noFill/>
                        </a:ln>
                        <a:solidFill>
                          <a:schemeClr val="tx1"/>
                        </a:solidFill>
                        <a:effectLst/>
                        <a:latin typeface="Tahoma" pitchFamily="34" charset="0"/>
                        <a:cs typeface="Arial" charset="0"/>
                      </a:endParaRP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rgbClr val="009900"/>
                        </a:buClr>
                        <a:buSzPct val="60000"/>
                        <a:buFont typeface="Wingdings" pitchFamily="2" charset="2"/>
                        <a:buNone/>
                        <a:tabLst/>
                      </a:pPr>
                      <a:endParaRPr kumimoji="0" lang="en-US" sz="2000" b="0" i="0" u="none" strike="noStrike" cap="none" normalizeH="0" baseline="0" dirty="0" smtClean="0">
                        <a:ln>
                          <a:noFill/>
                        </a:ln>
                        <a:solidFill>
                          <a:schemeClr val="tx1"/>
                        </a:solidFill>
                        <a:effectLst/>
                        <a:latin typeface="Courier New" pitchFamily="49" charset="0"/>
                        <a:cs typeface="Courier New" pitchFamily="49" charset="0"/>
                      </a:endParaRP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009900"/>
                        </a:buClr>
                        <a:buSzPct val="60000"/>
                        <a:buFont typeface="Wingdings" pitchFamily="2" charset="2"/>
                        <a:buNone/>
                        <a:tabLst/>
                      </a:pPr>
                      <a:endParaRPr kumimoji="0" lang="en-US" sz="2000" b="0" i="0" u="none" strike="noStrike" cap="none" normalizeH="0" baseline="0" dirty="0" smtClean="0">
                        <a:ln>
                          <a:noFill/>
                        </a:ln>
                        <a:solidFill>
                          <a:schemeClr val="tx1"/>
                        </a:solidFill>
                        <a:effectLst/>
                        <a:latin typeface="Tahoma" pitchFamily="34" charset="0"/>
                        <a:cs typeface="Arial" charset="0"/>
                      </a:endParaRPr>
                    </a:p>
                  </a:txBody>
                  <a:tcPr horzOverflow="overflow">
                    <a:lnL w="12700"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685800">
                <a:tc>
                  <a:txBody>
                    <a:bodyPr/>
                    <a:lstStyle/>
                    <a:p>
                      <a:pPr marL="0" marR="0" lvl="0" indent="0" algn="l" defTabSz="914400" rtl="0" eaLnBrk="1" fontAlgn="base" latinLnBrk="0" hangingPunct="1">
                        <a:lnSpc>
                          <a:spcPct val="100000"/>
                        </a:lnSpc>
                        <a:spcBef>
                          <a:spcPct val="20000"/>
                        </a:spcBef>
                        <a:spcAft>
                          <a:spcPct val="0"/>
                        </a:spcAft>
                        <a:buClr>
                          <a:srgbClr val="009900"/>
                        </a:buClr>
                        <a:buSzPct val="60000"/>
                        <a:buFont typeface="Wingdings" pitchFamily="2" charset="2"/>
                        <a:buNone/>
                        <a:tabLst/>
                      </a:pPr>
                      <a:endParaRPr kumimoji="0" lang="en-US" sz="2000" b="0" i="0" u="none" strike="noStrike" cap="none" normalizeH="0" baseline="0" dirty="0" smtClean="0">
                        <a:ln>
                          <a:noFill/>
                        </a:ln>
                        <a:solidFill>
                          <a:schemeClr val="tx1"/>
                        </a:solidFill>
                        <a:effectLst/>
                        <a:latin typeface="Courier New" pitchFamily="49" charset="0"/>
                        <a:cs typeface="Courier New" pitchFamily="49" charset="0"/>
                      </a:endParaRPr>
                    </a:p>
                  </a:txBody>
                  <a:tcPr horzOverflow="overflow">
                    <a:lnL w="28575"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rgbClr val="009900"/>
                        </a:buClr>
                        <a:buSzPct val="60000"/>
                        <a:buFont typeface="Wingdings" pitchFamily="2" charset="2"/>
                        <a:buNone/>
                        <a:tabLst/>
                      </a:pPr>
                      <a:endParaRPr kumimoji="0" lang="en-US" sz="1800" b="0" i="0" u="none" strike="noStrike" cap="none" normalizeH="0" baseline="0" dirty="0" smtClean="0">
                        <a:ln>
                          <a:noFill/>
                        </a:ln>
                        <a:solidFill>
                          <a:schemeClr val="tx1"/>
                        </a:solidFill>
                        <a:effectLst/>
                        <a:latin typeface="Tahoma" pitchFamily="34" charset="0"/>
                        <a:cs typeface="Arial" charset="0"/>
                      </a:endParaRP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rgbClr val="009900"/>
                        </a:buClr>
                        <a:buSzPct val="60000"/>
                        <a:buFont typeface="Wingdings" pitchFamily="2" charset="2"/>
                        <a:buNone/>
                        <a:tabLst/>
                      </a:pPr>
                      <a:endParaRPr kumimoji="0" lang="en-US" sz="2000" b="0" i="0" u="none" strike="noStrike" cap="none" normalizeH="0" baseline="0" dirty="0" smtClean="0">
                        <a:ln>
                          <a:noFill/>
                        </a:ln>
                        <a:solidFill>
                          <a:schemeClr val="tx1"/>
                        </a:solidFill>
                        <a:effectLst/>
                        <a:latin typeface="Courier New" pitchFamily="49" charset="0"/>
                        <a:cs typeface="Courier New" pitchFamily="49" charset="0"/>
                      </a:endParaRP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009900"/>
                        </a:buClr>
                        <a:buSzPct val="60000"/>
                        <a:buFont typeface="Wingdings" pitchFamily="2" charset="2"/>
                        <a:buNone/>
                        <a:tabLst/>
                      </a:pPr>
                      <a:endParaRPr kumimoji="0" lang="en-US" sz="2000" b="0" i="0" u="none" strike="noStrike" cap="none" normalizeH="0" baseline="0" dirty="0" smtClean="0">
                        <a:ln>
                          <a:noFill/>
                        </a:ln>
                        <a:solidFill>
                          <a:schemeClr val="tx1"/>
                        </a:solidFill>
                        <a:effectLst/>
                        <a:latin typeface="Tahoma" pitchFamily="34" charset="0"/>
                        <a:cs typeface="Arial" charset="0"/>
                      </a:endParaRPr>
                    </a:p>
                  </a:txBody>
                  <a:tcPr horzOverflow="overflow">
                    <a:lnL w="12700"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extLst>
                  <a:ext uri="{0D108BD9-81ED-4DB2-BD59-A6C34878D82A}">
                    <a16:rowId xmlns:a16="http://schemas.microsoft.com/office/drawing/2014/main" val="10004"/>
                  </a:ext>
                </a:extLst>
              </a:tr>
              <a:tr h="685800">
                <a:tc>
                  <a:txBody>
                    <a:bodyPr/>
                    <a:lstStyle/>
                    <a:p>
                      <a:pPr marL="0" marR="0" lvl="0" indent="0" algn="l" defTabSz="914400" rtl="0" eaLnBrk="1" fontAlgn="base" latinLnBrk="0" hangingPunct="1">
                        <a:lnSpc>
                          <a:spcPct val="100000"/>
                        </a:lnSpc>
                        <a:spcBef>
                          <a:spcPct val="20000"/>
                        </a:spcBef>
                        <a:spcAft>
                          <a:spcPct val="0"/>
                        </a:spcAft>
                        <a:buClr>
                          <a:srgbClr val="009900"/>
                        </a:buClr>
                        <a:buSzPct val="60000"/>
                        <a:buFont typeface="Wingdings" pitchFamily="2" charset="2"/>
                        <a:buNone/>
                        <a:tabLst/>
                      </a:pPr>
                      <a:endParaRPr kumimoji="0" lang="en-US" sz="2000" b="0" i="0" u="none" strike="noStrike" cap="none" normalizeH="0" baseline="0" dirty="0" smtClean="0">
                        <a:ln>
                          <a:noFill/>
                        </a:ln>
                        <a:solidFill>
                          <a:schemeClr val="tx1"/>
                        </a:solidFill>
                        <a:effectLst/>
                        <a:latin typeface="Courier New" pitchFamily="49" charset="0"/>
                        <a:cs typeface="Courier New" pitchFamily="49" charset="0"/>
                      </a:endParaRPr>
                    </a:p>
                  </a:txBody>
                  <a:tcPr horzOverflow="overflow">
                    <a:lnL w="28575"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rgbClr val="009900"/>
                        </a:buClr>
                        <a:buSzPct val="60000"/>
                        <a:buFont typeface="Wingdings" pitchFamily="2" charset="2"/>
                        <a:buNone/>
                        <a:tabLst/>
                      </a:pPr>
                      <a:endParaRPr kumimoji="0" lang="en-US" sz="1800" b="0" i="0" u="none" strike="noStrike" cap="none" normalizeH="0" baseline="0" dirty="0" smtClean="0">
                        <a:ln>
                          <a:noFill/>
                        </a:ln>
                        <a:solidFill>
                          <a:schemeClr val="tx1"/>
                        </a:solidFill>
                        <a:effectLst/>
                        <a:latin typeface="Tahoma" pitchFamily="34" charset="0"/>
                        <a:cs typeface="Arial" charset="0"/>
                      </a:endParaRP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rgbClr val="009900"/>
                        </a:buClr>
                        <a:buSzPct val="60000"/>
                        <a:buFont typeface="Wingdings" pitchFamily="2" charset="2"/>
                        <a:buNone/>
                        <a:tabLst/>
                      </a:pPr>
                      <a:endParaRPr kumimoji="0" lang="en-US" sz="2000" b="0" i="0" u="none" strike="noStrike" cap="none" normalizeH="0" baseline="0" dirty="0" smtClean="0">
                        <a:ln>
                          <a:noFill/>
                        </a:ln>
                        <a:solidFill>
                          <a:schemeClr val="tx1"/>
                        </a:solidFill>
                        <a:effectLst/>
                        <a:latin typeface="Courier New" pitchFamily="49" charset="0"/>
                        <a:cs typeface="Courier New" pitchFamily="49" charset="0"/>
                      </a:endParaRP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009900"/>
                        </a:buClr>
                        <a:buSzPct val="60000"/>
                        <a:buFont typeface="Wingdings" pitchFamily="2" charset="2"/>
                        <a:buNone/>
                        <a:tabLst/>
                      </a:pPr>
                      <a:endParaRPr kumimoji="0" lang="en-US" sz="2000" b="0" i="0" u="none" strike="noStrike" cap="none" normalizeH="0" baseline="0" dirty="0" smtClean="0">
                        <a:ln>
                          <a:noFill/>
                        </a:ln>
                        <a:solidFill>
                          <a:schemeClr val="tx1"/>
                        </a:solidFill>
                        <a:effectLst/>
                        <a:latin typeface="Tahoma" pitchFamily="34" charset="0"/>
                        <a:cs typeface="Arial" charset="0"/>
                      </a:endParaRPr>
                    </a:p>
                  </a:txBody>
                  <a:tcPr horzOverflow="overflow">
                    <a:lnL w="12700"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noFill/>
                  </a:tcPr>
                </a:tc>
                <a:extLst>
                  <a:ext uri="{0D108BD9-81ED-4DB2-BD59-A6C34878D82A}">
                    <a16:rowId xmlns:a16="http://schemas.microsoft.com/office/drawing/2014/main" val="10005"/>
                  </a:ext>
                </a:extLst>
              </a:tr>
            </a:tbl>
          </a:graphicData>
        </a:graphic>
      </p:graphicFrame>
      <p:graphicFrame>
        <p:nvGraphicFramePr>
          <p:cNvPr id="1080364" name="Object 44"/>
          <p:cNvGraphicFramePr>
            <a:graphicFrameLocks noChangeAspect="1"/>
          </p:cNvGraphicFramePr>
          <p:nvPr/>
        </p:nvGraphicFramePr>
        <p:xfrm>
          <a:off x="1371600" y="2209800"/>
          <a:ext cx="533400" cy="457200"/>
        </p:xfrm>
        <a:graphic>
          <a:graphicData uri="http://schemas.openxmlformats.org/presentationml/2006/ole">
            <mc:AlternateContent xmlns:mc="http://schemas.openxmlformats.org/markup-compatibility/2006">
              <mc:Choice xmlns:v="urn:schemas-microsoft-com:vml" Requires="v">
                <p:oleObj spid="_x0000_s42049" name="Equation" r:id="rId3" imgW="190417" imgH="203112" progId="Equation.3">
                  <p:embed/>
                </p:oleObj>
              </mc:Choice>
              <mc:Fallback>
                <p:oleObj name="Equation" r:id="rId3" imgW="190417" imgH="203112" progId="Equation.3">
                  <p:embed/>
                  <p:pic>
                    <p:nvPicPr>
                      <p:cNvPr id="0" name="Object 4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371600" y="2209800"/>
                        <a:ext cx="5334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42025" name="Rectangle 76"/>
          <p:cNvSpPr>
            <a:spLocks noChangeArrowheads="1"/>
          </p:cNvSpPr>
          <p:nvPr/>
        </p:nvSpPr>
        <p:spPr bwMode="auto">
          <a:xfrm>
            <a:off x="0" y="33147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Clr>
                <a:srgbClr val="009900"/>
              </a:buClr>
              <a:buSzPct val="60000"/>
              <a:buFont typeface="Wingdings" panose="05000000000000000000" pitchFamily="2" charset="2"/>
              <a:buChar char="n"/>
              <a:defRPr sz="2400">
                <a:solidFill>
                  <a:schemeClr val="tx1"/>
                </a:solidFill>
                <a:latin typeface="Tahoma" panose="020B0604030504040204" pitchFamily="34" charset="0"/>
                <a:cs typeface="Arial" panose="020B0604020202020204" pitchFamily="34" charset="0"/>
              </a:defRPr>
            </a:lvl1pPr>
            <a:lvl2pPr marL="742950" indent="-28575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cs typeface="Arial" panose="020B0604020202020204" pitchFamily="34" charset="0"/>
              </a:defRPr>
            </a:lvl2pPr>
            <a:lvl3pPr marL="1143000" indent="-228600">
              <a:spcBef>
                <a:spcPct val="20000"/>
              </a:spcBef>
              <a:buClr>
                <a:schemeClr val="tx1"/>
              </a:buClr>
              <a:buSzPct val="50000"/>
              <a:buFont typeface="Wingdings" panose="05000000000000000000" pitchFamily="2" charset="2"/>
              <a:buChar char="n"/>
              <a:defRPr sz="1600">
                <a:solidFill>
                  <a:schemeClr val="tx1"/>
                </a:solidFill>
                <a:latin typeface="Tahoma" panose="020B0604030504040204" pitchFamily="34" charset="0"/>
                <a:cs typeface="Arial" panose="020B0604020202020204" pitchFamily="34" charset="0"/>
              </a:defRPr>
            </a:lvl3pPr>
            <a:lvl4pPr marL="1600200" indent="-228600">
              <a:spcBef>
                <a:spcPct val="20000"/>
              </a:spcBef>
              <a:buClr>
                <a:schemeClr val="tx1"/>
              </a:buClr>
              <a:buSzPct val="55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4pPr>
            <a:lvl5pPr marL="2057400" indent="-228600">
              <a:spcBef>
                <a:spcPct val="20000"/>
              </a:spcBef>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9pPr>
          </a:lstStyle>
          <a:p>
            <a:pPr eaLnBrk="1" hangingPunct="1">
              <a:spcBef>
                <a:spcPct val="0"/>
              </a:spcBef>
              <a:buClrTx/>
              <a:buSzTx/>
              <a:buFontTx/>
              <a:buNone/>
            </a:pPr>
            <a:endParaRPr lang="en-US" altLang="en-US" sz="2800"/>
          </a:p>
        </p:txBody>
      </p:sp>
      <p:graphicFrame>
        <p:nvGraphicFramePr>
          <p:cNvPr id="1080395" name="Object 75"/>
          <p:cNvGraphicFramePr>
            <a:graphicFrameLocks noChangeAspect="1"/>
          </p:cNvGraphicFramePr>
          <p:nvPr/>
        </p:nvGraphicFramePr>
        <p:xfrm>
          <a:off x="1295400" y="2895600"/>
          <a:ext cx="533400" cy="457200"/>
        </p:xfrm>
        <a:graphic>
          <a:graphicData uri="http://schemas.openxmlformats.org/presentationml/2006/ole">
            <mc:AlternateContent xmlns:mc="http://schemas.openxmlformats.org/markup-compatibility/2006">
              <mc:Choice xmlns:v="urn:schemas-microsoft-com:vml" Requires="v">
                <p:oleObj spid="_x0000_s42050" name="Equation" r:id="rId5" imgW="241300" imgH="228600" progId="Equation.3">
                  <p:embed/>
                </p:oleObj>
              </mc:Choice>
              <mc:Fallback>
                <p:oleObj name="Equation" r:id="rId5" imgW="241300" imgH="228600" progId="Equation.3">
                  <p:embed/>
                  <p:pic>
                    <p:nvPicPr>
                      <p:cNvPr id="0" name="Object 7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295400" y="2895600"/>
                        <a:ext cx="5334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42027" name="Rectangle 81"/>
          <p:cNvSpPr>
            <a:spLocks noChangeArrowheads="1"/>
          </p:cNvSpPr>
          <p:nvPr/>
        </p:nvSpPr>
        <p:spPr bwMode="auto">
          <a:xfrm>
            <a:off x="0" y="3300413"/>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Clr>
                <a:srgbClr val="009900"/>
              </a:buClr>
              <a:buSzPct val="60000"/>
              <a:buFont typeface="Wingdings" panose="05000000000000000000" pitchFamily="2" charset="2"/>
              <a:buChar char="n"/>
              <a:defRPr sz="2400">
                <a:solidFill>
                  <a:schemeClr val="tx1"/>
                </a:solidFill>
                <a:latin typeface="Tahoma" panose="020B0604030504040204" pitchFamily="34" charset="0"/>
                <a:cs typeface="Arial" panose="020B0604020202020204" pitchFamily="34" charset="0"/>
              </a:defRPr>
            </a:lvl1pPr>
            <a:lvl2pPr marL="742950" indent="-28575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cs typeface="Arial" panose="020B0604020202020204" pitchFamily="34" charset="0"/>
              </a:defRPr>
            </a:lvl2pPr>
            <a:lvl3pPr marL="1143000" indent="-228600">
              <a:spcBef>
                <a:spcPct val="20000"/>
              </a:spcBef>
              <a:buClr>
                <a:schemeClr val="tx1"/>
              </a:buClr>
              <a:buSzPct val="50000"/>
              <a:buFont typeface="Wingdings" panose="05000000000000000000" pitchFamily="2" charset="2"/>
              <a:buChar char="n"/>
              <a:defRPr sz="1600">
                <a:solidFill>
                  <a:schemeClr val="tx1"/>
                </a:solidFill>
                <a:latin typeface="Tahoma" panose="020B0604030504040204" pitchFamily="34" charset="0"/>
                <a:cs typeface="Arial" panose="020B0604020202020204" pitchFamily="34" charset="0"/>
              </a:defRPr>
            </a:lvl3pPr>
            <a:lvl4pPr marL="1600200" indent="-228600">
              <a:spcBef>
                <a:spcPct val="20000"/>
              </a:spcBef>
              <a:buClr>
                <a:schemeClr val="tx1"/>
              </a:buClr>
              <a:buSzPct val="55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4pPr>
            <a:lvl5pPr marL="2057400" indent="-228600">
              <a:spcBef>
                <a:spcPct val="20000"/>
              </a:spcBef>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9pPr>
          </a:lstStyle>
          <a:p>
            <a:pPr eaLnBrk="1" hangingPunct="1">
              <a:spcBef>
                <a:spcPct val="0"/>
              </a:spcBef>
              <a:buClrTx/>
              <a:buSzTx/>
              <a:buFontTx/>
              <a:buNone/>
            </a:pPr>
            <a:endParaRPr lang="en-US" altLang="en-US" sz="2800"/>
          </a:p>
        </p:txBody>
      </p:sp>
      <p:graphicFrame>
        <p:nvGraphicFramePr>
          <p:cNvPr id="1080400" name="Object 80"/>
          <p:cNvGraphicFramePr>
            <a:graphicFrameLocks noChangeAspect="1"/>
          </p:cNvGraphicFramePr>
          <p:nvPr/>
        </p:nvGraphicFramePr>
        <p:xfrm>
          <a:off x="1355725" y="3605213"/>
          <a:ext cx="473075" cy="509587"/>
        </p:xfrm>
        <a:graphic>
          <a:graphicData uri="http://schemas.openxmlformats.org/presentationml/2006/ole">
            <mc:AlternateContent xmlns:mc="http://schemas.openxmlformats.org/markup-compatibility/2006">
              <mc:Choice xmlns:v="urn:schemas-microsoft-com:vml" Requires="v">
                <p:oleObj spid="_x0000_s42051" name="Equation" r:id="rId7" imgW="164957" imgH="253780" progId="Equation.3">
                  <p:embed/>
                </p:oleObj>
              </mc:Choice>
              <mc:Fallback>
                <p:oleObj name="Equation" r:id="rId7" imgW="164957" imgH="253780" progId="Equation.3">
                  <p:embed/>
                  <p:pic>
                    <p:nvPicPr>
                      <p:cNvPr id="0" name="Object 80"/>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355725" y="3605213"/>
                        <a:ext cx="473075" cy="509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1080434" name="Text Box 114"/>
          <p:cNvSpPr txBox="1">
            <a:spLocks noChangeArrowheads="1"/>
          </p:cNvSpPr>
          <p:nvPr/>
        </p:nvSpPr>
        <p:spPr bwMode="auto">
          <a:xfrm>
            <a:off x="2438400" y="2286000"/>
            <a:ext cx="22098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rgbClr val="009900"/>
              </a:buClr>
              <a:buSzPct val="60000"/>
              <a:buFont typeface="Wingdings" panose="05000000000000000000" pitchFamily="2" charset="2"/>
              <a:buChar char="n"/>
              <a:defRPr sz="2400">
                <a:solidFill>
                  <a:schemeClr val="tx1"/>
                </a:solidFill>
                <a:latin typeface="Tahoma" panose="020B0604030504040204" pitchFamily="34" charset="0"/>
                <a:cs typeface="Arial" panose="020B0604020202020204" pitchFamily="34" charset="0"/>
              </a:defRPr>
            </a:lvl1pPr>
            <a:lvl2pPr marL="742950" indent="-28575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cs typeface="Arial" panose="020B0604020202020204" pitchFamily="34" charset="0"/>
              </a:defRPr>
            </a:lvl2pPr>
            <a:lvl3pPr marL="1143000" indent="-228600">
              <a:spcBef>
                <a:spcPct val="20000"/>
              </a:spcBef>
              <a:buClr>
                <a:schemeClr val="tx1"/>
              </a:buClr>
              <a:buSzPct val="50000"/>
              <a:buFont typeface="Wingdings" panose="05000000000000000000" pitchFamily="2" charset="2"/>
              <a:buChar char="n"/>
              <a:defRPr sz="1600">
                <a:solidFill>
                  <a:schemeClr val="tx1"/>
                </a:solidFill>
                <a:latin typeface="Tahoma" panose="020B0604030504040204" pitchFamily="34" charset="0"/>
                <a:cs typeface="Arial" panose="020B0604020202020204" pitchFamily="34" charset="0"/>
              </a:defRPr>
            </a:lvl3pPr>
            <a:lvl4pPr marL="1600200" indent="-228600">
              <a:spcBef>
                <a:spcPct val="20000"/>
              </a:spcBef>
              <a:buClr>
                <a:schemeClr val="tx1"/>
              </a:buClr>
              <a:buSzPct val="55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4pPr>
            <a:lvl5pPr marL="2057400" indent="-228600">
              <a:spcBef>
                <a:spcPct val="20000"/>
              </a:spcBef>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9pPr>
          </a:lstStyle>
          <a:p>
            <a:pPr eaLnBrk="1" hangingPunct="1">
              <a:spcBef>
                <a:spcPct val="50000"/>
              </a:spcBef>
              <a:buClrTx/>
              <a:buSzTx/>
              <a:buFontTx/>
              <a:buNone/>
            </a:pPr>
            <a:r>
              <a:rPr lang="en-US" altLang="en-US" sz="1800">
                <a:latin typeface="Courier New" panose="02070309020205020404" pitchFamily="49" charset="0"/>
                <a:cs typeface="Courier New" panose="02070309020205020404" pitchFamily="49" charset="0"/>
              </a:rPr>
              <a:t>Math.pow(x,y)</a:t>
            </a:r>
          </a:p>
        </p:txBody>
      </p:sp>
      <p:sp>
        <p:nvSpPr>
          <p:cNvPr id="1080435" name="Text Box 115"/>
          <p:cNvSpPr txBox="1">
            <a:spLocks noChangeArrowheads="1"/>
          </p:cNvSpPr>
          <p:nvPr/>
        </p:nvSpPr>
        <p:spPr bwMode="auto">
          <a:xfrm>
            <a:off x="2438400" y="2986088"/>
            <a:ext cx="20574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rgbClr val="009900"/>
              </a:buClr>
              <a:buSzPct val="60000"/>
              <a:buFont typeface="Wingdings" panose="05000000000000000000" pitchFamily="2" charset="2"/>
              <a:buChar char="n"/>
              <a:defRPr sz="2400">
                <a:solidFill>
                  <a:schemeClr val="tx1"/>
                </a:solidFill>
                <a:latin typeface="Tahoma" panose="020B0604030504040204" pitchFamily="34" charset="0"/>
                <a:cs typeface="Arial" panose="020B0604020202020204" pitchFamily="34" charset="0"/>
              </a:defRPr>
            </a:lvl1pPr>
            <a:lvl2pPr marL="742950" indent="-28575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cs typeface="Arial" panose="020B0604020202020204" pitchFamily="34" charset="0"/>
              </a:defRPr>
            </a:lvl2pPr>
            <a:lvl3pPr marL="1143000" indent="-228600">
              <a:spcBef>
                <a:spcPct val="20000"/>
              </a:spcBef>
              <a:buClr>
                <a:schemeClr val="tx1"/>
              </a:buClr>
              <a:buSzPct val="50000"/>
              <a:buFont typeface="Wingdings" panose="05000000000000000000" pitchFamily="2" charset="2"/>
              <a:buChar char="n"/>
              <a:defRPr sz="1600">
                <a:solidFill>
                  <a:schemeClr val="tx1"/>
                </a:solidFill>
                <a:latin typeface="Tahoma" panose="020B0604030504040204" pitchFamily="34" charset="0"/>
                <a:cs typeface="Arial" panose="020B0604020202020204" pitchFamily="34" charset="0"/>
              </a:defRPr>
            </a:lvl3pPr>
            <a:lvl4pPr marL="1600200" indent="-228600">
              <a:spcBef>
                <a:spcPct val="20000"/>
              </a:spcBef>
              <a:buClr>
                <a:schemeClr val="tx1"/>
              </a:buClr>
              <a:buSzPct val="55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4pPr>
            <a:lvl5pPr marL="2057400" indent="-228600">
              <a:spcBef>
                <a:spcPct val="20000"/>
              </a:spcBef>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9pPr>
          </a:lstStyle>
          <a:p>
            <a:pPr eaLnBrk="1" hangingPunct="1">
              <a:buFont typeface="Wingdings" panose="05000000000000000000" pitchFamily="2" charset="2"/>
              <a:buNone/>
            </a:pPr>
            <a:r>
              <a:rPr lang="en-US" altLang="en-US" sz="1800">
                <a:latin typeface="Courier New" panose="02070309020205020404" pitchFamily="49" charset="0"/>
                <a:cs typeface="Courier New" panose="02070309020205020404" pitchFamily="49" charset="0"/>
              </a:rPr>
              <a:t>Math.sqrt(x</a:t>
            </a:r>
            <a:r>
              <a:rPr lang="en-US" altLang="en-US" sz="2000">
                <a:latin typeface="Courier New" panose="02070309020205020404" pitchFamily="49" charset="0"/>
                <a:cs typeface="Courier New" panose="02070309020205020404" pitchFamily="49" charset="0"/>
              </a:rPr>
              <a:t>)</a:t>
            </a:r>
          </a:p>
        </p:txBody>
      </p:sp>
      <p:sp>
        <p:nvSpPr>
          <p:cNvPr id="1080436" name="Text Box 116"/>
          <p:cNvSpPr txBox="1">
            <a:spLocks noChangeArrowheads="1"/>
          </p:cNvSpPr>
          <p:nvPr/>
        </p:nvSpPr>
        <p:spPr bwMode="auto">
          <a:xfrm>
            <a:off x="2438400" y="3671888"/>
            <a:ext cx="190500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rgbClr val="009900"/>
              </a:buClr>
              <a:buSzPct val="60000"/>
              <a:buFont typeface="Wingdings" panose="05000000000000000000" pitchFamily="2" charset="2"/>
              <a:buChar char="n"/>
              <a:defRPr sz="2400">
                <a:solidFill>
                  <a:schemeClr val="tx1"/>
                </a:solidFill>
                <a:latin typeface="Tahoma" panose="020B0604030504040204" pitchFamily="34" charset="0"/>
                <a:cs typeface="Arial" panose="020B0604020202020204" pitchFamily="34" charset="0"/>
              </a:defRPr>
            </a:lvl1pPr>
            <a:lvl2pPr marL="742950" indent="-28575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cs typeface="Arial" panose="020B0604020202020204" pitchFamily="34" charset="0"/>
              </a:defRPr>
            </a:lvl2pPr>
            <a:lvl3pPr marL="1143000" indent="-228600">
              <a:spcBef>
                <a:spcPct val="20000"/>
              </a:spcBef>
              <a:buClr>
                <a:schemeClr val="tx1"/>
              </a:buClr>
              <a:buSzPct val="50000"/>
              <a:buFont typeface="Wingdings" panose="05000000000000000000" pitchFamily="2" charset="2"/>
              <a:buChar char="n"/>
              <a:defRPr sz="1600">
                <a:solidFill>
                  <a:schemeClr val="tx1"/>
                </a:solidFill>
                <a:latin typeface="Tahoma" panose="020B0604030504040204" pitchFamily="34" charset="0"/>
                <a:cs typeface="Arial" panose="020B0604020202020204" pitchFamily="34" charset="0"/>
              </a:defRPr>
            </a:lvl3pPr>
            <a:lvl4pPr marL="1600200" indent="-228600">
              <a:spcBef>
                <a:spcPct val="20000"/>
              </a:spcBef>
              <a:buClr>
                <a:schemeClr val="tx1"/>
              </a:buClr>
              <a:buSzPct val="55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4pPr>
            <a:lvl5pPr marL="2057400" indent="-228600">
              <a:spcBef>
                <a:spcPct val="20000"/>
              </a:spcBef>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9pPr>
          </a:lstStyle>
          <a:p>
            <a:pPr eaLnBrk="1" hangingPunct="1">
              <a:spcBef>
                <a:spcPct val="50000"/>
              </a:spcBef>
              <a:buClrTx/>
              <a:buSzTx/>
              <a:buFontTx/>
              <a:buNone/>
            </a:pPr>
            <a:r>
              <a:rPr lang="en-US" altLang="en-US" sz="1800">
                <a:latin typeface="Courier New" panose="02070309020205020404" pitchFamily="49" charset="0"/>
                <a:cs typeface="Courier New" panose="02070309020205020404" pitchFamily="49" charset="0"/>
              </a:rPr>
              <a:t>Math.abs(x)</a:t>
            </a:r>
          </a:p>
        </p:txBody>
      </p:sp>
      <p:sp>
        <p:nvSpPr>
          <p:cNvPr id="1080437" name="Text Box 117"/>
          <p:cNvSpPr txBox="1">
            <a:spLocks noChangeArrowheads="1"/>
          </p:cNvSpPr>
          <p:nvPr/>
        </p:nvSpPr>
        <p:spPr bwMode="auto">
          <a:xfrm>
            <a:off x="2438400" y="4327525"/>
            <a:ext cx="22098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rgbClr val="009900"/>
              </a:buClr>
              <a:buSzPct val="60000"/>
              <a:buFont typeface="Wingdings" panose="05000000000000000000" pitchFamily="2" charset="2"/>
              <a:buChar char="n"/>
              <a:defRPr sz="2400">
                <a:solidFill>
                  <a:schemeClr val="tx1"/>
                </a:solidFill>
                <a:latin typeface="Tahoma" panose="020B0604030504040204" pitchFamily="34" charset="0"/>
                <a:cs typeface="Arial" panose="020B0604020202020204" pitchFamily="34" charset="0"/>
              </a:defRPr>
            </a:lvl1pPr>
            <a:lvl2pPr marL="742950" indent="-28575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cs typeface="Arial" panose="020B0604020202020204" pitchFamily="34" charset="0"/>
              </a:defRPr>
            </a:lvl2pPr>
            <a:lvl3pPr marL="1143000" indent="-228600">
              <a:spcBef>
                <a:spcPct val="20000"/>
              </a:spcBef>
              <a:buClr>
                <a:schemeClr val="tx1"/>
              </a:buClr>
              <a:buSzPct val="50000"/>
              <a:buFont typeface="Wingdings" panose="05000000000000000000" pitchFamily="2" charset="2"/>
              <a:buChar char="n"/>
              <a:defRPr sz="1600">
                <a:solidFill>
                  <a:schemeClr val="tx1"/>
                </a:solidFill>
                <a:latin typeface="Tahoma" panose="020B0604030504040204" pitchFamily="34" charset="0"/>
                <a:cs typeface="Arial" panose="020B0604020202020204" pitchFamily="34" charset="0"/>
              </a:defRPr>
            </a:lvl3pPr>
            <a:lvl4pPr marL="1600200" indent="-228600">
              <a:spcBef>
                <a:spcPct val="20000"/>
              </a:spcBef>
              <a:buClr>
                <a:schemeClr val="tx1"/>
              </a:buClr>
              <a:buSzPct val="55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4pPr>
            <a:lvl5pPr marL="2057400" indent="-228600">
              <a:spcBef>
                <a:spcPct val="20000"/>
              </a:spcBef>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9pPr>
          </a:lstStyle>
          <a:p>
            <a:pPr eaLnBrk="1" hangingPunct="1">
              <a:spcBef>
                <a:spcPct val="50000"/>
              </a:spcBef>
              <a:buClrTx/>
              <a:buSzTx/>
              <a:buFontTx/>
              <a:buNone/>
            </a:pPr>
            <a:r>
              <a:rPr lang="en-US" altLang="en-US" sz="1800">
                <a:latin typeface="Courier New" panose="02070309020205020404" pitchFamily="49" charset="0"/>
                <a:cs typeface="Courier New" panose="02070309020205020404" pitchFamily="49" charset="0"/>
              </a:rPr>
              <a:t>Math.min(x,y)</a:t>
            </a:r>
          </a:p>
        </p:txBody>
      </p:sp>
      <p:sp>
        <p:nvSpPr>
          <p:cNvPr id="1080438" name="Text Box 118"/>
          <p:cNvSpPr txBox="1">
            <a:spLocks noChangeArrowheads="1"/>
          </p:cNvSpPr>
          <p:nvPr/>
        </p:nvSpPr>
        <p:spPr bwMode="auto">
          <a:xfrm>
            <a:off x="2438400" y="4953000"/>
            <a:ext cx="22860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rgbClr val="009900"/>
              </a:buClr>
              <a:buSzPct val="60000"/>
              <a:buFont typeface="Wingdings" panose="05000000000000000000" pitchFamily="2" charset="2"/>
              <a:buChar char="n"/>
              <a:defRPr sz="2400">
                <a:solidFill>
                  <a:schemeClr val="tx1"/>
                </a:solidFill>
                <a:latin typeface="Tahoma" panose="020B0604030504040204" pitchFamily="34" charset="0"/>
                <a:cs typeface="Arial" panose="020B0604020202020204" pitchFamily="34" charset="0"/>
              </a:defRPr>
            </a:lvl1pPr>
            <a:lvl2pPr marL="742950" indent="-28575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cs typeface="Arial" panose="020B0604020202020204" pitchFamily="34" charset="0"/>
              </a:defRPr>
            </a:lvl2pPr>
            <a:lvl3pPr marL="1143000" indent="-228600">
              <a:spcBef>
                <a:spcPct val="20000"/>
              </a:spcBef>
              <a:buClr>
                <a:schemeClr val="tx1"/>
              </a:buClr>
              <a:buSzPct val="50000"/>
              <a:buFont typeface="Wingdings" panose="05000000000000000000" pitchFamily="2" charset="2"/>
              <a:buChar char="n"/>
              <a:defRPr sz="1600">
                <a:solidFill>
                  <a:schemeClr val="tx1"/>
                </a:solidFill>
                <a:latin typeface="Tahoma" panose="020B0604030504040204" pitchFamily="34" charset="0"/>
                <a:cs typeface="Arial" panose="020B0604020202020204" pitchFamily="34" charset="0"/>
              </a:defRPr>
            </a:lvl3pPr>
            <a:lvl4pPr marL="1600200" indent="-228600">
              <a:spcBef>
                <a:spcPct val="20000"/>
              </a:spcBef>
              <a:buClr>
                <a:schemeClr val="tx1"/>
              </a:buClr>
              <a:buSzPct val="55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4pPr>
            <a:lvl5pPr marL="2057400" indent="-228600">
              <a:spcBef>
                <a:spcPct val="20000"/>
              </a:spcBef>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9pPr>
          </a:lstStyle>
          <a:p>
            <a:pPr eaLnBrk="1" hangingPunct="1">
              <a:spcBef>
                <a:spcPct val="50000"/>
              </a:spcBef>
              <a:buClrTx/>
              <a:buSzTx/>
              <a:buFontTx/>
              <a:buNone/>
            </a:pPr>
            <a:r>
              <a:rPr lang="en-US" altLang="en-US" sz="1800">
                <a:latin typeface="Courier New" panose="02070309020205020404" pitchFamily="49" charset="0"/>
                <a:cs typeface="Courier New" panose="02070309020205020404" pitchFamily="49" charset="0"/>
              </a:rPr>
              <a:t>Math.max(x,y)</a:t>
            </a:r>
          </a:p>
        </p:txBody>
      </p:sp>
      <p:sp>
        <p:nvSpPr>
          <p:cNvPr id="1080440" name="Text Box 120"/>
          <p:cNvSpPr txBox="1">
            <a:spLocks noChangeArrowheads="1"/>
          </p:cNvSpPr>
          <p:nvPr/>
        </p:nvSpPr>
        <p:spPr bwMode="auto">
          <a:xfrm>
            <a:off x="685800" y="4191000"/>
            <a:ext cx="1752600" cy="646113"/>
          </a:xfrm>
          <a:prstGeom prst="rect">
            <a:avLst/>
          </a:prstGeom>
          <a:noFill/>
          <a:ln>
            <a:noFill/>
          </a:ln>
          <a:effectLst/>
          <a:extLst/>
        </p:spPr>
        <p:txBody>
          <a:bodyPr>
            <a:spAutoFit/>
          </a:bodyPr>
          <a:lstStyle/>
          <a:p>
            <a:pPr algn="ctr" eaLnBrk="1" hangingPunct="1">
              <a:defRPr/>
            </a:pPr>
            <a:r>
              <a:rPr lang="en-US" sz="1800" dirty="0">
                <a:latin typeface="+mn-lt"/>
                <a:cs typeface="Arial" charset="0"/>
              </a:rPr>
              <a:t>Minimum of </a:t>
            </a:r>
          </a:p>
          <a:p>
            <a:pPr algn="ctr" eaLnBrk="1" hangingPunct="1">
              <a:defRPr/>
            </a:pPr>
            <a:r>
              <a:rPr lang="en-US" sz="1800" dirty="0">
                <a:latin typeface="+mn-lt"/>
                <a:cs typeface="Arial" charset="0"/>
              </a:rPr>
              <a:t>x &amp; y</a:t>
            </a:r>
          </a:p>
        </p:txBody>
      </p:sp>
      <p:sp>
        <p:nvSpPr>
          <p:cNvPr id="1080442" name="Text Box 122"/>
          <p:cNvSpPr txBox="1">
            <a:spLocks noChangeArrowheads="1"/>
          </p:cNvSpPr>
          <p:nvPr/>
        </p:nvSpPr>
        <p:spPr bwMode="auto">
          <a:xfrm>
            <a:off x="685800" y="4876800"/>
            <a:ext cx="1752600" cy="646113"/>
          </a:xfrm>
          <a:prstGeom prst="rect">
            <a:avLst/>
          </a:prstGeom>
          <a:noFill/>
          <a:ln>
            <a:noFill/>
          </a:ln>
          <a:effectLst/>
          <a:extLst/>
        </p:spPr>
        <p:txBody>
          <a:bodyPr>
            <a:spAutoFit/>
          </a:bodyPr>
          <a:lstStyle/>
          <a:p>
            <a:pPr algn="ctr" eaLnBrk="1" hangingPunct="1">
              <a:defRPr/>
            </a:pPr>
            <a:r>
              <a:rPr lang="en-US" sz="1800" dirty="0">
                <a:latin typeface="+mn-lt"/>
                <a:cs typeface="Arial" charset="0"/>
              </a:rPr>
              <a:t>Maximum of </a:t>
            </a:r>
          </a:p>
          <a:p>
            <a:pPr algn="ctr" eaLnBrk="1" hangingPunct="1">
              <a:defRPr/>
            </a:pPr>
            <a:r>
              <a:rPr lang="en-US" sz="1800" dirty="0">
                <a:latin typeface="+mn-lt"/>
                <a:cs typeface="Arial" charset="0"/>
              </a:rPr>
              <a:t>x &amp; y</a:t>
            </a:r>
          </a:p>
        </p:txBody>
      </p:sp>
      <p:sp>
        <p:nvSpPr>
          <p:cNvPr id="1080443" name="Text Box 123"/>
          <p:cNvSpPr txBox="1">
            <a:spLocks noChangeArrowheads="1"/>
          </p:cNvSpPr>
          <p:nvPr/>
        </p:nvSpPr>
        <p:spPr bwMode="auto">
          <a:xfrm>
            <a:off x="4724400" y="2286000"/>
            <a:ext cx="1676400" cy="369888"/>
          </a:xfrm>
          <a:prstGeom prst="rect">
            <a:avLst/>
          </a:prstGeom>
          <a:noFill/>
          <a:ln>
            <a:noFill/>
          </a:ln>
          <a:effectLst/>
          <a:extLst/>
        </p:spPr>
        <p:txBody>
          <a:bodyPr>
            <a:spAutoFit/>
          </a:bodyPr>
          <a:lstStyle/>
          <a:p>
            <a:pPr algn="ctr" eaLnBrk="1" hangingPunct="1">
              <a:spcBef>
                <a:spcPct val="50000"/>
              </a:spcBef>
              <a:defRPr/>
            </a:pPr>
            <a:r>
              <a:rPr lang="en-US" sz="1800" dirty="0">
                <a:latin typeface="+mn-lt"/>
                <a:cs typeface="Arial" charset="0"/>
              </a:rPr>
              <a:t>I/O are double</a:t>
            </a:r>
          </a:p>
        </p:txBody>
      </p:sp>
      <p:sp>
        <p:nvSpPr>
          <p:cNvPr id="1080444" name="Text Box 124"/>
          <p:cNvSpPr txBox="1">
            <a:spLocks noChangeArrowheads="1"/>
          </p:cNvSpPr>
          <p:nvPr/>
        </p:nvSpPr>
        <p:spPr bwMode="auto">
          <a:xfrm>
            <a:off x="4724400" y="2986088"/>
            <a:ext cx="1676400" cy="369887"/>
          </a:xfrm>
          <a:prstGeom prst="rect">
            <a:avLst/>
          </a:prstGeom>
          <a:noFill/>
          <a:ln>
            <a:noFill/>
          </a:ln>
          <a:effectLst/>
          <a:extLst/>
        </p:spPr>
        <p:txBody>
          <a:bodyPr>
            <a:spAutoFit/>
          </a:bodyPr>
          <a:lstStyle/>
          <a:p>
            <a:pPr algn="ctr" eaLnBrk="1" hangingPunct="1">
              <a:spcBef>
                <a:spcPct val="50000"/>
              </a:spcBef>
              <a:defRPr/>
            </a:pPr>
            <a:r>
              <a:rPr lang="en-US" sz="1800" dirty="0">
                <a:latin typeface="+mn-lt"/>
                <a:cs typeface="Arial" charset="0"/>
              </a:rPr>
              <a:t>I/O are double</a:t>
            </a:r>
          </a:p>
        </p:txBody>
      </p:sp>
      <p:sp>
        <p:nvSpPr>
          <p:cNvPr id="1080445" name="Text Box 125"/>
          <p:cNvSpPr txBox="1">
            <a:spLocks noChangeArrowheads="1"/>
          </p:cNvSpPr>
          <p:nvPr/>
        </p:nvSpPr>
        <p:spPr bwMode="auto">
          <a:xfrm>
            <a:off x="4724400" y="3505200"/>
            <a:ext cx="1905000" cy="646113"/>
          </a:xfrm>
          <a:prstGeom prst="rect">
            <a:avLst/>
          </a:prstGeom>
          <a:noFill/>
          <a:ln>
            <a:noFill/>
          </a:ln>
          <a:effectLst/>
          <a:extLst/>
        </p:spPr>
        <p:txBody>
          <a:bodyPr>
            <a:spAutoFit/>
          </a:bodyPr>
          <a:lstStyle/>
          <a:p>
            <a:pPr eaLnBrk="1" hangingPunct="1">
              <a:spcBef>
                <a:spcPct val="50000"/>
              </a:spcBef>
              <a:defRPr/>
            </a:pPr>
            <a:r>
              <a:rPr lang="en-US" sz="1800" dirty="0">
                <a:latin typeface="+mn-lt"/>
                <a:cs typeface="Arial" charset="0"/>
              </a:rPr>
              <a:t>I/O are double, float, long, int</a:t>
            </a:r>
          </a:p>
        </p:txBody>
      </p:sp>
      <p:sp>
        <p:nvSpPr>
          <p:cNvPr id="1080446" name="Text Box 126"/>
          <p:cNvSpPr txBox="1">
            <a:spLocks noChangeArrowheads="1"/>
          </p:cNvSpPr>
          <p:nvPr/>
        </p:nvSpPr>
        <p:spPr bwMode="auto">
          <a:xfrm>
            <a:off x="4724400" y="4235450"/>
            <a:ext cx="1905000" cy="646113"/>
          </a:xfrm>
          <a:prstGeom prst="rect">
            <a:avLst/>
          </a:prstGeom>
          <a:noFill/>
          <a:ln>
            <a:noFill/>
          </a:ln>
          <a:effectLst/>
          <a:extLst/>
        </p:spPr>
        <p:txBody>
          <a:bodyPr>
            <a:spAutoFit/>
          </a:bodyPr>
          <a:lstStyle/>
          <a:p>
            <a:pPr eaLnBrk="1" hangingPunct="1">
              <a:spcBef>
                <a:spcPct val="50000"/>
              </a:spcBef>
              <a:defRPr/>
            </a:pPr>
            <a:r>
              <a:rPr lang="en-US" sz="1800" dirty="0">
                <a:latin typeface="+mn-lt"/>
                <a:cs typeface="Arial" charset="0"/>
              </a:rPr>
              <a:t>I/O are double, float, long, int</a:t>
            </a:r>
          </a:p>
        </p:txBody>
      </p:sp>
      <p:sp>
        <p:nvSpPr>
          <p:cNvPr id="1080447" name="Text Box 127"/>
          <p:cNvSpPr txBox="1">
            <a:spLocks noChangeArrowheads="1"/>
          </p:cNvSpPr>
          <p:nvPr/>
        </p:nvSpPr>
        <p:spPr bwMode="auto">
          <a:xfrm>
            <a:off x="4724400" y="4921250"/>
            <a:ext cx="1905000" cy="646113"/>
          </a:xfrm>
          <a:prstGeom prst="rect">
            <a:avLst/>
          </a:prstGeom>
          <a:noFill/>
          <a:ln>
            <a:noFill/>
          </a:ln>
          <a:effectLst/>
          <a:extLst/>
        </p:spPr>
        <p:txBody>
          <a:bodyPr>
            <a:spAutoFit/>
          </a:bodyPr>
          <a:lstStyle/>
          <a:p>
            <a:pPr eaLnBrk="1" hangingPunct="1">
              <a:spcBef>
                <a:spcPct val="50000"/>
              </a:spcBef>
              <a:defRPr/>
            </a:pPr>
            <a:r>
              <a:rPr lang="en-US" sz="1800" dirty="0">
                <a:latin typeface="+mn-lt"/>
                <a:cs typeface="Arial" charset="0"/>
              </a:rPr>
              <a:t>I/O are double, float, long, int</a:t>
            </a:r>
          </a:p>
        </p:txBody>
      </p:sp>
      <p:sp>
        <p:nvSpPr>
          <p:cNvPr id="1080449" name="Text Box 129"/>
          <p:cNvSpPr txBox="1">
            <a:spLocks noChangeArrowheads="1"/>
          </p:cNvSpPr>
          <p:nvPr/>
        </p:nvSpPr>
        <p:spPr bwMode="auto">
          <a:xfrm>
            <a:off x="6629400" y="2209800"/>
            <a:ext cx="220980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rgbClr val="009900"/>
              </a:buClr>
              <a:buSzPct val="60000"/>
              <a:buFont typeface="Wingdings" panose="05000000000000000000" pitchFamily="2" charset="2"/>
              <a:buChar char="n"/>
              <a:defRPr sz="2400">
                <a:solidFill>
                  <a:schemeClr val="tx1"/>
                </a:solidFill>
                <a:latin typeface="Tahoma" panose="020B0604030504040204" pitchFamily="34" charset="0"/>
                <a:cs typeface="Arial" panose="020B0604020202020204" pitchFamily="34" charset="0"/>
              </a:defRPr>
            </a:lvl1pPr>
            <a:lvl2pPr marL="742950" indent="-28575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cs typeface="Arial" panose="020B0604020202020204" pitchFamily="34" charset="0"/>
              </a:defRPr>
            </a:lvl2pPr>
            <a:lvl3pPr marL="1143000" indent="-228600">
              <a:spcBef>
                <a:spcPct val="20000"/>
              </a:spcBef>
              <a:buClr>
                <a:schemeClr val="tx1"/>
              </a:buClr>
              <a:buSzPct val="50000"/>
              <a:buFont typeface="Wingdings" panose="05000000000000000000" pitchFamily="2" charset="2"/>
              <a:buChar char="n"/>
              <a:defRPr sz="1600">
                <a:solidFill>
                  <a:schemeClr val="tx1"/>
                </a:solidFill>
                <a:latin typeface="Tahoma" panose="020B0604030504040204" pitchFamily="34" charset="0"/>
                <a:cs typeface="Arial" panose="020B0604020202020204" pitchFamily="34" charset="0"/>
              </a:defRPr>
            </a:lvl3pPr>
            <a:lvl4pPr marL="1600200" indent="-228600">
              <a:spcBef>
                <a:spcPct val="20000"/>
              </a:spcBef>
              <a:buClr>
                <a:schemeClr val="tx1"/>
              </a:buClr>
              <a:buSzPct val="55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4pPr>
            <a:lvl5pPr marL="2057400" indent="-228600">
              <a:spcBef>
                <a:spcPct val="20000"/>
              </a:spcBef>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9pPr>
          </a:lstStyle>
          <a:p>
            <a:pPr eaLnBrk="1" hangingPunct="1">
              <a:buFont typeface="Wingdings" panose="05000000000000000000" pitchFamily="2" charset="2"/>
              <a:buNone/>
            </a:pPr>
            <a:r>
              <a:rPr lang="en-US" altLang="en-US" sz="1800">
                <a:latin typeface="Courier New" panose="02070309020205020404" pitchFamily="49" charset="0"/>
                <a:cs typeface="Courier New" panose="02070309020205020404" pitchFamily="49" charset="0"/>
              </a:rPr>
              <a:t>Math.pow(2,3) = 8.0</a:t>
            </a:r>
          </a:p>
        </p:txBody>
      </p:sp>
      <p:sp>
        <p:nvSpPr>
          <p:cNvPr id="1080450" name="Text Box 130"/>
          <p:cNvSpPr txBox="1">
            <a:spLocks noChangeArrowheads="1"/>
          </p:cNvSpPr>
          <p:nvPr/>
        </p:nvSpPr>
        <p:spPr bwMode="auto">
          <a:xfrm>
            <a:off x="6629400" y="2819400"/>
            <a:ext cx="220980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rgbClr val="009900"/>
              </a:buClr>
              <a:buSzPct val="60000"/>
              <a:buFont typeface="Wingdings" panose="05000000000000000000" pitchFamily="2" charset="2"/>
              <a:buChar char="n"/>
              <a:defRPr sz="2400">
                <a:solidFill>
                  <a:schemeClr val="tx1"/>
                </a:solidFill>
                <a:latin typeface="Tahoma" panose="020B0604030504040204" pitchFamily="34" charset="0"/>
                <a:cs typeface="Arial" panose="020B0604020202020204" pitchFamily="34" charset="0"/>
              </a:defRPr>
            </a:lvl1pPr>
            <a:lvl2pPr marL="742950" indent="-28575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cs typeface="Arial" panose="020B0604020202020204" pitchFamily="34" charset="0"/>
              </a:defRPr>
            </a:lvl2pPr>
            <a:lvl3pPr marL="1143000" indent="-228600">
              <a:spcBef>
                <a:spcPct val="20000"/>
              </a:spcBef>
              <a:buClr>
                <a:schemeClr val="tx1"/>
              </a:buClr>
              <a:buSzPct val="50000"/>
              <a:buFont typeface="Wingdings" panose="05000000000000000000" pitchFamily="2" charset="2"/>
              <a:buChar char="n"/>
              <a:defRPr sz="1600">
                <a:solidFill>
                  <a:schemeClr val="tx1"/>
                </a:solidFill>
                <a:latin typeface="Tahoma" panose="020B0604030504040204" pitchFamily="34" charset="0"/>
                <a:cs typeface="Arial" panose="020B0604020202020204" pitchFamily="34" charset="0"/>
              </a:defRPr>
            </a:lvl3pPr>
            <a:lvl4pPr marL="1600200" indent="-228600">
              <a:spcBef>
                <a:spcPct val="20000"/>
              </a:spcBef>
              <a:buClr>
                <a:schemeClr val="tx1"/>
              </a:buClr>
              <a:buSzPct val="55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4pPr>
            <a:lvl5pPr marL="2057400" indent="-228600">
              <a:spcBef>
                <a:spcPct val="20000"/>
              </a:spcBef>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9pPr>
          </a:lstStyle>
          <a:p>
            <a:pPr eaLnBrk="1" hangingPunct="1">
              <a:buFont typeface="Wingdings" panose="05000000000000000000" pitchFamily="2" charset="2"/>
              <a:buNone/>
            </a:pPr>
            <a:r>
              <a:rPr lang="en-US" altLang="en-US" sz="1800">
                <a:latin typeface="Courier New" panose="02070309020205020404" pitchFamily="49" charset="0"/>
                <a:cs typeface="Courier New" panose="02070309020205020404" pitchFamily="49" charset="0"/>
              </a:rPr>
              <a:t>Math.sqrt(16) = 4.0</a:t>
            </a:r>
          </a:p>
        </p:txBody>
      </p:sp>
      <p:sp>
        <p:nvSpPr>
          <p:cNvPr id="1080451" name="Text Box 131"/>
          <p:cNvSpPr txBox="1">
            <a:spLocks noChangeArrowheads="1"/>
          </p:cNvSpPr>
          <p:nvPr/>
        </p:nvSpPr>
        <p:spPr bwMode="auto">
          <a:xfrm>
            <a:off x="6629400" y="3505200"/>
            <a:ext cx="2209800"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rgbClr val="009900"/>
              </a:buClr>
              <a:buSzPct val="60000"/>
              <a:buFont typeface="Wingdings" panose="05000000000000000000" pitchFamily="2" charset="2"/>
              <a:buChar char="n"/>
              <a:defRPr sz="2400">
                <a:solidFill>
                  <a:schemeClr val="tx1"/>
                </a:solidFill>
                <a:latin typeface="Tahoma" panose="020B0604030504040204" pitchFamily="34" charset="0"/>
                <a:cs typeface="Arial" panose="020B0604020202020204" pitchFamily="34" charset="0"/>
              </a:defRPr>
            </a:lvl1pPr>
            <a:lvl2pPr marL="742950" indent="-28575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cs typeface="Arial" panose="020B0604020202020204" pitchFamily="34" charset="0"/>
              </a:defRPr>
            </a:lvl2pPr>
            <a:lvl3pPr marL="1143000" indent="-228600">
              <a:spcBef>
                <a:spcPct val="20000"/>
              </a:spcBef>
              <a:buClr>
                <a:schemeClr val="tx1"/>
              </a:buClr>
              <a:buSzPct val="50000"/>
              <a:buFont typeface="Wingdings" panose="05000000000000000000" pitchFamily="2" charset="2"/>
              <a:buChar char="n"/>
              <a:defRPr sz="1600">
                <a:solidFill>
                  <a:schemeClr val="tx1"/>
                </a:solidFill>
                <a:latin typeface="Tahoma" panose="020B0604030504040204" pitchFamily="34" charset="0"/>
                <a:cs typeface="Arial" panose="020B0604020202020204" pitchFamily="34" charset="0"/>
              </a:defRPr>
            </a:lvl3pPr>
            <a:lvl4pPr marL="1600200" indent="-228600">
              <a:spcBef>
                <a:spcPct val="20000"/>
              </a:spcBef>
              <a:buClr>
                <a:schemeClr val="tx1"/>
              </a:buClr>
              <a:buSzPct val="55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4pPr>
            <a:lvl5pPr marL="2057400" indent="-228600">
              <a:spcBef>
                <a:spcPct val="20000"/>
              </a:spcBef>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9pPr>
          </a:lstStyle>
          <a:p>
            <a:pPr eaLnBrk="1" hangingPunct="1">
              <a:buFont typeface="Wingdings" panose="05000000000000000000" pitchFamily="2" charset="2"/>
              <a:buNone/>
            </a:pPr>
            <a:r>
              <a:rPr lang="en-US" altLang="en-US" sz="1800">
                <a:latin typeface="Courier New" panose="02070309020205020404" pitchFamily="49" charset="0"/>
                <a:cs typeface="Courier New" panose="02070309020205020404" pitchFamily="49" charset="0"/>
              </a:rPr>
              <a:t>Math.abs(-5) </a:t>
            </a:r>
          </a:p>
          <a:p>
            <a:pPr eaLnBrk="1" hangingPunct="1">
              <a:buFont typeface="Wingdings" panose="05000000000000000000" pitchFamily="2" charset="2"/>
              <a:buNone/>
            </a:pPr>
            <a:r>
              <a:rPr lang="en-US" altLang="en-US" sz="1800">
                <a:latin typeface="Courier New" panose="02070309020205020404" pitchFamily="49" charset="0"/>
                <a:cs typeface="Courier New" panose="02070309020205020404" pitchFamily="49" charset="0"/>
              </a:rPr>
              <a:t>= 5</a:t>
            </a:r>
          </a:p>
        </p:txBody>
      </p:sp>
      <p:sp>
        <p:nvSpPr>
          <p:cNvPr id="1080453" name="Text Box 133"/>
          <p:cNvSpPr txBox="1">
            <a:spLocks noChangeArrowheads="1"/>
          </p:cNvSpPr>
          <p:nvPr/>
        </p:nvSpPr>
        <p:spPr bwMode="auto">
          <a:xfrm>
            <a:off x="6629400" y="4235450"/>
            <a:ext cx="220980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rgbClr val="009900"/>
              </a:buClr>
              <a:buSzPct val="60000"/>
              <a:buFont typeface="Wingdings" panose="05000000000000000000" pitchFamily="2" charset="2"/>
              <a:buChar char="n"/>
              <a:defRPr sz="2400">
                <a:solidFill>
                  <a:schemeClr val="tx1"/>
                </a:solidFill>
                <a:latin typeface="Tahoma" panose="020B0604030504040204" pitchFamily="34" charset="0"/>
                <a:cs typeface="Arial" panose="020B0604020202020204" pitchFamily="34" charset="0"/>
              </a:defRPr>
            </a:lvl1pPr>
            <a:lvl2pPr marL="742950" indent="-28575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cs typeface="Arial" panose="020B0604020202020204" pitchFamily="34" charset="0"/>
              </a:defRPr>
            </a:lvl2pPr>
            <a:lvl3pPr marL="1143000" indent="-228600">
              <a:spcBef>
                <a:spcPct val="20000"/>
              </a:spcBef>
              <a:buClr>
                <a:schemeClr val="tx1"/>
              </a:buClr>
              <a:buSzPct val="50000"/>
              <a:buFont typeface="Wingdings" panose="05000000000000000000" pitchFamily="2" charset="2"/>
              <a:buChar char="n"/>
              <a:defRPr sz="1600">
                <a:solidFill>
                  <a:schemeClr val="tx1"/>
                </a:solidFill>
                <a:latin typeface="Tahoma" panose="020B0604030504040204" pitchFamily="34" charset="0"/>
                <a:cs typeface="Arial" panose="020B0604020202020204" pitchFamily="34" charset="0"/>
              </a:defRPr>
            </a:lvl3pPr>
            <a:lvl4pPr marL="1600200" indent="-228600">
              <a:spcBef>
                <a:spcPct val="20000"/>
              </a:spcBef>
              <a:buClr>
                <a:schemeClr val="tx1"/>
              </a:buClr>
              <a:buSzPct val="55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4pPr>
            <a:lvl5pPr marL="2057400" indent="-228600">
              <a:spcBef>
                <a:spcPct val="20000"/>
              </a:spcBef>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9pPr>
          </a:lstStyle>
          <a:p>
            <a:pPr eaLnBrk="1" hangingPunct="1">
              <a:buFont typeface="Wingdings" panose="05000000000000000000" pitchFamily="2" charset="2"/>
              <a:buNone/>
            </a:pPr>
            <a:r>
              <a:rPr lang="en-US" altLang="en-US" sz="1800">
                <a:latin typeface="Courier New" panose="02070309020205020404" pitchFamily="49" charset="0"/>
                <a:cs typeface="Courier New" panose="02070309020205020404" pitchFamily="49" charset="0"/>
              </a:rPr>
              <a:t>Math.min(3,2) = 2</a:t>
            </a:r>
          </a:p>
        </p:txBody>
      </p:sp>
      <p:sp>
        <p:nvSpPr>
          <p:cNvPr id="1080455" name="Text Box 135"/>
          <p:cNvSpPr txBox="1">
            <a:spLocks noChangeArrowheads="1"/>
          </p:cNvSpPr>
          <p:nvPr/>
        </p:nvSpPr>
        <p:spPr bwMode="auto">
          <a:xfrm>
            <a:off x="6629400" y="4876800"/>
            <a:ext cx="220980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rgbClr val="009900"/>
              </a:buClr>
              <a:buSzPct val="60000"/>
              <a:buFont typeface="Wingdings" panose="05000000000000000000" pitchFamily="2" charset="2"/>
              <a:buChar char="n"/>
              <a:defRPr sz="2400">
                <a:solidFill>
                  <a:schemeClr val="tx1"/>
                </a:solidFill>
                <a:latin typeface="Tahoma" panose="020B0604030504040204" pitchFamily="34" charset="0"/>
                <a:cs typeface="Arial" panose="020B0604020202020204" pitchFamily="34" charset="0"/>
              </a:defRPr>
            </a:lvl1pPr>
            <a:lvl2pPr marL="742950" indent="-28575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cs typeface="Arial" panose="020B0604020202020204" pitchFamily="34" charset="0"/>
              </a:defRPr>
            </a:lvl2pPr>
            <a:lvl3pPr marL="1143000" indent="-228600">
              <a:spcBef>
                <a:spcPct val="20000"/>
              </a:spcBef>
              <a:buClr>
                <a:schemeClr val="tx1"/>
              </a:buClr>
              <a:buSzPct val="50000"/>
              <a:buFont typeface="Wingdings" panose="05000000000000000000" pitchFamily="2" charset="2"/>
              <a:buChar char="n"/>
              <a:defRPr sz="1600">
                <a:solidFill>
                  <a:schemeClr val="tx1"/>
                </a:solidFill>
                <a:latin typeface="Tahoma" panose="020B0604030504040204" pitchFamily="34" charset="0"/>
                <a:cs typeface="Arial" panose="020B0604020202020204" pitchFamily="34" charset="0"/>
              </a:defRPr>
            </a:lvl3pPr>
            <a:lvl4pPr marL="1600200" indent="-228600">
              <a:spcBef>
                <a:spcPct val="20000"/>
              </a:spcBef>
              <a:buClr>
                <a:schemeClr val="tx1"/>
              </a:buClr>
              <a:buSzPct val="55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4pPr>
            <a:lvl5pPr marL="2057400" indent="-228600">
              <a:spcBef>
                <a:spcPct val="20000"/>
              </a:spcBef>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9pPr>
          </a:lstStyle>
          <a:p>
            <a:pPr eaLnBrk="1" hangingPunct="1">
              <a:buFont typeface="Wingdings" panose="05000000000000000000" pitchFamily="2" charset="2"/>
              <a:buNone/>
            </a:pPr>
            <a:r>
              <a:rPr lang="en-US" altLang="en-US" sz="1800">
                <a:latin typeface="Courier New" panose="02070309020205020404" pitchFamily="49" charset="0"/>
                <a:cs typeface="Courier New" panose="02070309020205020404" pitchFamily="49" charset="0"/>
              </a:rPr>
              <a:t>Math.max(3,2) = 3</a:t>
            </a:r>
          </a:p>
        </p:txBody>
      </p:sp>
      <p:sp>
        <p:nvSpPr>
          <p:cNvPr id="42046" name="Date Placeholder 3"/>
          <p:cNvSpPr txBox="1">
            <a:spLocks/>
          </p:cNvSpPr>
          <p:nvPr/>
        </p:nvSpPr>
        <p:spPr bwMode="auto">
          <a:xfrm>
            <a:off x="152400" y="6324600"/>
            <a:ext cx="1905000" cy="53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spcBef>
                <a:spcPct val="20000"/>
              </a:spcBef>
              <a:buClr>
                <a:srgbClr val="009900"/>
              </a:buClr>
              <a:buSzPct val="60000"/>
              <a:buFont typeface="Wingdings" panose="05000000000000000000" pitchFamily="2" charset="2"/>
              <a:buChar char="n"/>
              <a:defRPr sz="2400">
                <a:solidFill>
                  <a:schemeClr val="tx1"/>
                </a:solidFill>
                <a:latin typeface="Tahoma" panose="020B0604030504040204" pitchFamily="34" charset="0"/>
                <a:cs typeface="Arial" panose="020B0604020202020204" pitchFamily="34" charset="0"/>
              </a:defRPr>
            </a:lvl1pPr>
            <a:lvl2pPr marL="742950" indent="-28575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cs typeface="Arial" panose="020B0604020202020204" pitchFamily="34" charset="0"/>
              </a:defRPr>
            </a:lvl2pPr>
            <a:lvl3pPr marL="1143000" indent="-228600">
              <a:spcBef>
                <a:spcPct val="20000"/>
              </a:spcBef>
              <a:buClr>
                <a:schemeClr val="tx1"/>
              </a:buClr>
              <a:buSzPct val="50000"/>
              <a:buFont typeface="Wingdings" panose="05000000000000000000" pitchFamily="2" charset="2"/>
              <a:buChar char="n"/>
              <a:defRPr sz="1600">
                <a:solidFill>
                  <a:schemeClr val="tx1"/>
                </a:solidFill>
                <a:latin typeface="Tahoma" panose="020B0604030504040204" pitchFamily="34" charset="0"/>
                <a:cs typeface="Arial" panose="020B0604020202020204" pitchFamily="34" charset="0"/>
              </a:defRPr>
            </a:lvl3pPr>
            <a:lvl4pPr marL="1600200" indent="-228600">
              <a:spcBef>
                <a:spcPct val="20000"/>
              </a:spcBef>
              <a:buClr>
                <a:schemeClr val="tx1"/>
              </a:buClr>
              <a:buSzPct val="55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4pPr>
            <a:lvl5pPr marL="2057400" indent="-228600">
              <a:spcBef>
                <a:spcPct val="20000"/>
              </a:spcBef>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9pPr>
          </a:lstStyle>
          <a:p>
            <a:pPr eaLnBrk="1" hangingPunct="1">
              <a:spcBef>
                <a:spcPct val="0"/>
              </a:spcBef>
              <a:buClrTx/>
              <a:buSzTx/>
              <a:buFontTx/>
              <a:buNone/>
            </a:pPr>
            <a:fld id="{BD4CF650-46C5-42AF-A3CC-2EEAAEC1933E}" type="datetime4">
              <a:rPr lang="en-US" altLang="en-US" sz="1200"/>
              <a:pPr eaLnBrk="1" hangingPunct="1">
                <a:spcBef>
                  <a:spcPct val="0"/>
                </a:spcBef>
                <a:buClrTx/>
                <a:buSzTx/>
                <a:buFontTx/>
                <a:buNone/>
              </a:pPr>
              <a:t>July 23, 2018</a:t>
            </a:fld>
            <a:endParaRPr lang="en-US" altLang="en-US" sz="1200"/>
          </a:p>
        </p:txBody>
      </p:sp>
      <p:sp>
        <p:nvSpPr>
          <p:cNvPr id="42047" name="Footer Placeholder 4"/>
          <p:cNvSpPr txBox="1">
            <a:spLocks/>
          </p:cNvSpPr>
          <p:nvPr/>
        </p:nvSpPr>
        <p:spPr bwMode="auto">
          <a:xfrm>
            <a:off x="3200400" y="6324600"/>
            <a:ext cx="2895600" cy="53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spcBef>
                <a:spcPct val="20000"/>
              </a:spcBef>
              <a:buClr>
                <a:srgbClr val="009900"/>
              </a:buClr>
              <a:buSzPct val="60000"/>
              <a:buFont typeface="Wingdings" panose="05000000000000000000" pitchFamily="2" charset="2"/>
              <a:buChar char="n"/>
              <a:defRPr sz="2400">
                <a:solidFill>
                  <a:schemeClr val="tx1"/>
                </a:solidFill>
                <a:latin typeface="Tahoma" panose="020B0604030504040204" pitchFamily="34" charset="0"/>
                <a:cs typeface="Arial" panose="020B0604020202020204" pitchFamily="34" charset="0"/>
              </a:defRPr>
            </a:lvl1pPr>
            <a:lvl2pPr marL="742950" indent="-28575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cs typeface="Arial" panose="020B0604020202020204" pitchFamily="34" charset="0"/>
              </a:defRPr>
            </a:lvl2pPr>
            <a:lvl3pPr marL="1143000" indent="-228600">
              <a:spcBef>
                <a:spcPct val="20000"/>
              </a:spcBef>
              <a:buClr>
                <a:schemeClr val="tx1"/>
              </a:buClr>
              <a:buSzPct val="50000"/>
              <a:buFont typeface="Wingdings" panose="05000000000000000000" pitchFamily="2" charset="2"/>
              <a:buChar char="n"/>
              <a:defRPr sz="1600">
                <a:solidFill>
                  <a:schemeClr val="tx1"/>
                </a:solidFill>
                <a:latin typeface="Tahoma" panose="020B0604030504040204" pitchFamily="34" charset="0"/>
                <a:cs typeface="Arial" panose="020B0604020202020204" pitchFamily="34" charset="0"/>
              </a:defRPr>
            </a:lvl3pPr>
            <a:lvl4pPr marL="1600200" indent="-228600">
              <a:spcBef>
                <a:spcPct val="20000"/>
              </a:spcBef>
              <a:buClr>
                <a:schemeClr val="tx1"/>
              </a:buClr>
              <a:buSzPct val="55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4pPr>
            <a:lvl5pPr marL="2057400" indent="-228600">
              <a:spcBef>
                <a:spcPct val="20000"/>
              </a:spcBef>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9pPr>
          </a:lstStyle>
          <a:p>
            <a:pPr algn="ctr" eaLnBrk="1" hangingPunct="1">
              <a:spcBef>
                <a:spcPct val="0"/>
              </a:spcBef>
              <a:buClrTx/>
              <a:buSzTx/>
              <a:buFontTx/>
              <a:buNone/>
            </a:pPr>
            <a:r>
              <a:rPr lang="en-US" altLang="en-US" sz="1200"/>
              <a:t>ICS102: Expressions &amp; Assignment</a:t>
            </a:r>
          </a:p>
        </p:txBody>
      </p:sp>
      <p:sp>
        <p:nvSpPr>
          <p:cNvPr id="42048" name="Slide Number Placeholder 5"/>
          <p:cNvSpPr txBox="1">
            <a:spLocks/>
          </p:cNvSpPr>
          <p:nvPr/>
        </p:nvSpPr>
        <p:spPr bwMode="auto">
          <a:xfrm>
            <a:off x="7239000" y="6400800"/>
            <a:ext cx="1905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spcBef>
                <a:spcPct val="20000"/>
              </a:spcBef>
              <a:buClr>
                <a:srgbClr val="009900"/>
              </a:buClr>
              <a:buSzPct val="60000"/>
              <a:buFont typeface="Wingdings" panose="05000000000000000000" pitchFamily="2" charset="2"/>
              <a:buChar char="n"/>
              <a:defRPr sz="2400">
                <a:solidFill>
                  <a:schemeClr val="tx1"/>
                </a:solidFill>
                <a:latin typeface="Tahoma" panose="020B0604030504040204" pitchFamily="34" charset="0"/>
                <a:cs typeface="Arial" panose="020B0604020202020204" pitchFamily="34" charset="0"/>
              </a:defRPr>
            </a:lvl1pPr>
            <a:lvl2pPr marL="742950" indent="-28575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cs typeface="Arial" panose="020B0604020202020204" pitchFamily="34" charset="0"/>
              </a:defRPr>
            </a:lvl2pPr>
            <a:lvl3pPr marL="1143000" indent="-228600">
              <a:spcBef>
                <a:spcPct val="20000"/>
              </a:spcBef>
              <a:buClr>
                <a:schemeClr val="tx1"/>
              </a:buClr>
              <a:buSzPct val="50000"/>
              <a:buFont typeface="Wingdings" panose="05000000000000000000" pitchFamily="2" charset="2"/>
              <a:buChar char="n"/>
              <a:defRPr sz="1600">
                <a:solidFill>
                  <a:schemeClr val="tx1"/>
                </a:solidFill>
                <a:latin typeface="Tahoma" panose="020B0604030504040204" pitchFamily="34" charset="0"/>
                <a:cs typeface="Arial" panose="020B0604020202020204" pitchFamily="34" charset="0"/>
              </a:defRPr>
            </a:lvl3pPr>
            <a:lvl4pPr marL="1600200" indent="-228600">
              <a:spcBef>
                <a:spcPct val="20000"/>
              </a:spcBef>
              <a:buClr>
                <a:schemeClr val="tx1"/>
              </a:buClr>
              <a:buSzPct val="55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4pPr>
            <a:lvl5pPr marL="2057400" indent="-228600">
              <a:spcBef>
                <a:spcPct val="20000"/>
              </a:spcBef>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9pPr>
          </a:lstStyle>
          <a:p>
            <a:pPr algn="r" eaLnBrk="1" hangingPunct="1">
              <a:spcBef>
                <a:spcPct val="0"/>
              </a:spcBef>
              <a:buClrTx/>
              <a:buSzTx/>
              <a:buFontTx/>
              <a:buNone/>
            </a:pPr>
            <a:fld id="{17F80888-4A43-48B7-9CB4-0E8B3950061A}" type="slidenum">
              <a:rPr lang="ar-SA" altLang="en-US" sz="1200"/>
              <a:pPr algn="r" eaLnBrk="1" hangingPunct="1">
                <a:spcBef>
                  <a:spcPct val="0"/>
                </a:spcBef>
                <a:buClrTx/>
                <a:buSzTx/>
                <a:buFontTx/>
                <a:buNone/>
              </a:pPr>
              <a:t>32</a:t>
            </a:fld>
            <a:endParaRPr lang="en-US" altLang="en-US" sz="1200"/>
          </a:p>
        </p:txBody>
      </p:sp>
    </p:spTree>
  </p:cSld>
  <p:clrMapOvr>
    <a:masterClrMapping/>
  </p:clrMapOvr>
  <p:transition spd="med">
    <p:wipe dir="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nodeType="clickEffect">
                                  <p:stCondLst>
                                    <p:cond delay="0"/>
                                  </p:stCondLst>
                                  <p:childTnLst>
                                    <p:set>
                                      <p:cBhvr>
                                        <p:cTn id="6" dur="1" fill="hold">
                                          <p:stCondLst>
                                            <p:cond delay="0"/>
                                          </p:stCondLst>
                                        </p:cTn>
                                        <p:tgtEl>
                                          <p:spTgt spid="1080456"/>
                                        </p:tgtEl>
                                        <p:attrNameLst>
                                          <p:attrName>style.visibility</p:attrName>
                                        </p:attrNameLst>
                                      </p:cBhvr>
                                      <p:to>
                                        <p:strVal val="visible"/>
                                      </p:to>
                                    </p:set>
                                    <p:animEffect transition="in" filter="box(in)">
                                      <p:cBhvr>
                                        <p:cTn id="7" dur="1000"/>
                                        <p:tgtEl>
                                          <p:spTgt spid="1080456"/>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8" fill="hold" nodeType="clickEffect">
                                  <p:stCondLst>
                                    <p:cond delay="0"/>
                                  </p:stCondLst>
                                  <p:childTnLst>
                                    <p:set>
                                      <p:cBhvr>
                                        <p:cTn id="11" dur="1" fill="hold">
                                          <p:stCondLst>
                                            <p:cond delay="0"/>
                                          </p:stCondLst>
                                        </p:cTn>
                                        <p:tgtEl>
                                          <p:spTgt spid="1080364"/>
                                        </p:tgtEl>
                                        <p:attrNameLst>
                                          <p:attrName>style.visibility</p:attrName>
                                        </p:attrNameLst>
                                      </p:cBhvr>
                                      <p:to>
                                        <p:strVal val="visible"/>
                                      </p:to>
                                    </p:set>
                                    <p:animEffect transition="in" filter="wipe(left)">
                                      <p:cBhvr>
                                        <p:cTn id="12" dur="1000"/>
                                        <p:tgtEl>
                                          <p:spTgt spid="1080364"/>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22" presetClass="entr" presetSubtype="1" fill="hold" grpId="0" nodeType="clickEffect">
                                  <p:stCondLst>
                                    <p:cond delay="0"/>
                                  </p:stCondLst>
                                  <p:childTnLst>
                                    <p:set>
                                      <p:cBhvr>
                                        <p:cTn id="16" dur="1" fill="hold">
                                          <p:stCondLst>
                                            <p:cond delay="0"/>
                                          </p:stCondLst>
                                        </p:cTn>
                                        <p:tgtEl>
                                          <p:spTgt spid="1080434"/>
                                        </p:tgtEl>
                                        <p:attrNameLst>
                                          <p:attrName>style.visibility</p:attrName>
                                        </p:attrNameLst>
                                      </p:cBhvr>
                                      <p:to>
                                        <p:strVal val="visible"/>
                                      </p:to>
                                    </p:set>
                                    <p:animEffect transition="in" filter="wipe(up)">
                                      <p:cBhvr>
                                        <p:cTn id="17" dur="1000"/>
                                        <p:tgtEl>
                                          <p:spTgt spid="1080434"/>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22" presetClass="entr" presetSubtype="1" fill="hold" grpId="0" nodeType="clickEffect">
                                  <p:stCondLst>
                                    <p:cond delay="0"/>
                                  </p:stCondLst>
                                  <p:childTnLst>
                                    <p:set>
                                      <p:cBhvr>
                                        <p:cTn id="21" dur="1" fill="hold">
                                          <p:stCondLst>
                                            <p:cond delay="0"/>
                                          </p:stCondLst>
                                        </p:cTn>
                                        <p:tgtEl>
                                          <p:spTgt spid="1080443"/>
                                        </p:tgtEl>
                                        <p:attrNameLst>
                                          <p:attrName>style.visibility</p:attrName>
                                        </p:attrNameLst>
                                      </p:cBhvr>
                                      <p:to>
                                        <p:strVal val="visible"/>
                                      </p:to>
                                    </p:set>
                                    <p:animEffect transition="in" filter="wipe(up)">
                                      <p:cBhvr>
                                        <p:cTn id="22" dur="1000"/>
                                        <p:tgtEl>
                                          <p:spTgt spid="1080443"/>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22" presetClass="entr" presetSubtype="1" fill="hold" grpId="0" nodeType="clickEffect">
                                  <p:stCondLst>
                                    <p:cond delay="0"/>
                                  </p:stCondLst>
                                  <p:childTnLst>
                                    <p:set>
                                      <p:cBhvr>
                                        <p:cTn id="26" dur="1" fill="hold">
                                          <p:stCondLst>
                                            <p:cond delay="0"/>
                                          </p:stCondLst>
                                        </p:cTn>
                                        <p:tgtEl>
                                          <p:spTgt spid="1080449"/>
                                        </p:tgtEl>
                                        <p:attrNameLst>
                                          <p:attrName>style.visibility</p:attrName>
                                        </p:attrNameLst>
                                      </p:cBhvr>
                                      <p:to>
                                        <p:strVal val="visible"/>
                                      </p:to>
                                    </p:set>
                                    <p:animEffect transition="in" filter="wipe(up)">
                                      <p:cBhvr>
                                        <p:cTn id="27" dur="1000"/>
                                        <p:tgtEl>
                                          <p:spTgt spid="1080449"/>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22" presetClass="entr" presetSubtype="8" fill="hold" nodeType="clickEffect">
                                  <p:stCondLst>
                                    <p:cond delay="0"/>
                                  </p:stCondLst>
                                  <p:childTnLst>
                                    <p:set>
                                      <p:cBhvr>
                                        <p:cTn id="31" dur="1" fill="hold">
                                          <p:stCondLst>
                                            <p:cond delay="0"/>
                                          </p:stCondLst>
                                        </p:cTn>
                                        <p:tgtEl>
                                          <p:spTgt spid="1080395"/>
                                        </p:tgtEl>
                                        <p:attrNameLst>
                                          <p:attrName>style.visibility</p:attrName>
                                        </p:attrNameLst>
                                      </p:cBhvr>
                                      <p:to>
                                        <p:strVal val="visible"/>
                                      </p:to>
                                    </p:set>
                                    <p:animEffect transition="in" filter="wipe(left)">
                                      <p:cBhvr>
                                        <p:cTn id="32" dur="1000"/>
                                        <p:tgtEl>
                                          <p:spTgt spid="1080395"/>
                                        </p:tgtEl>
                                      </p:cBhvr>
                                    </p:animEffect>
                                  </p:childTnLst>
                                </p:cTn>
                              </p:par>
                            </p:childTnLst>
                          </p:cTn>
                        </p:par>
                      </p:childTnLst>
                    </p:cTn>
                  </p:par>
                  <p:par>
                    <p:cTn id="33" fill="hold" nodeType="clickPar">
                      <p:stCondLst>
                        <p:cond delay="indefinite"/>
                      </p:stCondLst>
                      <p:childTnLst>
                        <p:par>
                          <p:cTn id="34" fill="hold" nodeType="withGroup">
                            <p:stCondLst>
                              <p:cond delay="0"/>
                            </p:stCondLst>
                            <p:childTnLst>
                              <p:par>
                                <p:cTn id="35" presetID="22" presetClass="entr" presetSubtype="1" fill="hold" grpId="0" nodeType="clickEffect">
                                  <p:stCondLst>
                                    <p:cond delay="0"/>
                                  </p:stCondLst>
                                  <p:childTnLst>
                                    <p:set>
                                      <p:cBhvr>
                                        <p:cTn id="36" dur="1" fill="hold">
                                          <p:stCondLst>
                                            <p:cond delay="0"/>
                                          </p:stCondLst>
                                        </p:cTn>
                                        <p:tgtEl>
                                          <p:spTgt spid="1080435"/>
                                        </p:tgtEl>
                                        <p:attrNameLst>
                                          <p:attrName>style.visibility</p:attrName>
                                        </p:attrNameLst>
                                      </p:cBhvr>
                                      <p:to>
                                        <p:strVal val="visible"/>
                                      </p:to>
                                    </p:set>
                                    <p:animEffect transition="in" filter="wipe(up)">
                                      <p:cBhvr>
                                        <p:cTn id="37" dur="1000"/>
                                        <p:tgtEl>
                                          <p:spTgt spid="1080435"/>
                                        </p:tgtEl>
                                      </p:cBhvr>
                                    </p:animEffect>
                                  </p:childTnLst>
                                </p:cTn>
                              </p:par>
                            </p:childTnLst>
                          </p:cTn>
                        </p:par>
                      </p:childTnLst>
                    </p:cTn>
                  </p:par>
                  <p:par>
                    <p:cTn id="38" fill="hold" nodeType="clickPar">
                      <p:stCondLst>
                        <p:cond delay="indefinite"/>
                      </p:stCondLst>
                      <p:childTnLst>
                        <p:par>
                          <p:cTn id="39" fill="hold" nodeType="withGroup">
                            <p:stCondLst>
                              <p:cond delay="0"/>
                            </p:stCondLst>
                            <p:childTnLst>
                              <p:par>
                                <p:cTn id="40" presetID="22" presetClass="entr" presetSubtype="1" fill="hold" grpId="0" nodeType="clickEffect">
                                  <p:stCondLst>
                                    <p:cond delay="0"/>
                                  </p:stCondLst>
                                  <p:childTnLst>
                                    <p:set>
                                      <p:cBhvr>
                                        <p:cTn id="41" dur="1" fill="hold">
                                          <p:stCondLst>
                                            <p:cond delay="0"/>
                                          </p:stCondLst>
                                        </p:cTn>
                                        <p:tgtEl>
                                          <p:spTgt spid="1080444"/>
                                        </p:tgtEl>
                                        <p:attrNameLst>
                                          <p:attrName>style.visibility</p:attrName>
                                        </p:attrNameLst>
                                      </p:cBhvr>
                                      <p:to>
                                        <p:strVal val="visible"/>
                                      </p:to>
                                    </p:set>
                                    <p:animEffect transition="in" filter="wipe(up)">
                                      <p:cBhvr>
                                        <p:cTn id="42" dur="1000"/>
                                        <p:tgtEl>
                                          <p:spTgt spid="1080444"/>
                                        </p:tgtEl>
                                      </p:cBhvr>
                                    </p:animEffect>
                                  </p:childTnLst>
                                </p:cTn>
                              </p:par>
                            </p:childTnLst>
                          </p:cTn>
                        </p:par>
                      </p:childTnLst>
                    </p:cTn>
                  </p:par>
                  <p:par>
                    <p:cTn id="43" fill="hold" nodeType="clickPar">
                      <p:stCondLst>
                        <p:cond delay="indefinite"/>
                      </p:stCondLst>
                      <p:childTnLst>
                        <p:par>
                          <p:cTn id="44" fill="hold" nodeType="withGroup">
                            <p:stCondLst>
                              <p:cond delay="0"/>
                            </p:stCondLst>
                            <p:childTnLst>
                              <p:par>
                                <p:cTn id="45" presetID="22" presetClass="entr" presetSubtype="1" fill="hold" grpId="0" nodeType="clickEffect">
                                  <p:stCondLst>
                                    <p:cond delay="0"/>
                                  </p:stCondLst>
                                  <p:childTnLst>
                                    <p:set>
                                      <p:cBhvr>
                                        <p:cTn id="46" dur="1" fill="hold">
                                          <p:stCondLst>
                                            <p:cond delay="0"/>
                                          </p:stCondLst>
                                        </p:cTn>
                                        <p:tgtEl>
                                          <p:spTgt spid="1080450"/>
                                        </p:tgtEl>
                                        <p:attrNameLst>
                                          <p:attrName>style.visibility</p:attrName>
                                        </p:attrNameLst>
                                      </p:cBhvr>
                                      <p:to>
                                        <p:strVal val="visible"/>
                                      </p:to>
                                    </p:set>
                                    <p:animEffect transition="in" filter="wipe(up)">
                                      <p:cBhvr>
                                        <p:cTn id="47" dur="1000"/>
                                        <p:tgtEl>
                                          <p:spTgt spid="1080450"/>
                                        </p:tgtEl>
                                      </p:cBhvr>
                                    </p:animEffect>
                                  </p:childTnLst>
                                </p:cTn>
                              </p:par>
                            </p:childTnLst>
                          </p:cTn>
                        </p:par>
                      </p:childTnLst>
                    </p:cTn>
                  </p:par>
                  <p:par>
                    <p:cTn id="48" fill="hold" nodeType="clickPar">
                      <p:stCondLst>
                        <p:cond delay="indefinite"/>
                      </p:stCondLst>
                      <p:childTnLst>
                        <p:par>
                          <p:cTn id="49" fill="hold" nodeType="withGroup">
                            <p:stCondLst>
                              <p:cond delay="0"/>
                            </p:stCondLst>
                            <p:childTnLst>
                              <p:par>
                                <p:cTn id="50" presetID="22" presetClass="entr" presetSubtype="8" fill="hold" nodeType="clickEffect">
                                  <p:stCondLst>
                                    <p:cond delay="0"/>
                                  </p:stCondLst>
                                  <p:childTnLst>
                                    <p:set>
                                      <p:cBhvr>
                                        <p:cTn id="51" dur="1" fill="hold">
                                          <p:stCondLst>
                                            <p:cond delay="0"/>
                                          </p:stCondLst>
                                        </p:cTn>
                                        <p:tgtEl>
                                          <p:spTgt spid="1080400"/>
                                        </p:tgtEl>
                                        <p:attrNameLst>
                                          <p:attrName>style.visibility</p:attrName>
                                        </p:attrNameLst>
                                      </p:cBhvr>
                                      <p:to>
                                        <p:strVal val="visible"/>
                                      </p:to>
                                    </p:set>
                                    <p:animEffect transition="in" filter="wipe(left)">
                                      <p:cBhvr>
                                        <p:cTn id="52" dur="1000"/>
                                        <p:tgtEl>
                                          <p:spTgt spid="1080400"/>
                                        </p:tgtEl>
                                      </p:cBhvr>
                                    </p:animEffect>
                                  </p:childTnLst>
                                </p:cTn>
                              </p:par>
                            </p:childTnLst>
                          </p:cTn>
                        </p:par>
                      </p:childTnLst>
                    </p:cTn>
                  </p:par>
                  <p:par>
                    <p:cTn id="53" fill="hold" nodeType="clickPar">
                      <p:stCondLst>
                        <p:cond delay="indefinite"/>
                      </p:stCondLst>
                      <p:childTnLst>
                        <p:par>
                          <p:cTn id="54" fill="hold" nodeType="withGroup">
                            <p:stCondLst>
                              <p:cond delay="0"/>
                            </p:stCondLst>
                            <p:childTnLst>
                              <p:par>
                                <p:cTn id="55" presetID="22" presetClass="entr" presetSubtype="1" fill="hold" grpId="0" nodeType="clickEffect">
                                  <p:stCondLst>
                                    <p:cond delay="0"/>
                                  </p:stCondLst>
                                  <p:childTnLst>
                                    <p:set>
                                      <p:cBhvr>
                                        <p:cTn id="56" dur="1" fill="hold">
                                          <p:stCondLst>
                                            <p:cond delay="0"/>
                                          </p:stCondLst>
                                        </p:cTn>
                                        <p:tgtEl>
                                          <p:spTgt spid="1080436"/>
                                        </p:tgtEl>
                                        <p:attrNameLst>
                                          <p:attrName>style.visibility</p:attrName>
                                        </p:attrNameLst>
                                      </p:cBhvr>
                                      <p:to>
                                        <p:strVal val="visible"/>
                                      </p:to>
                                    </p:set>
                                    <p:animEffect transition="in" filter="wipe(up)">
                                      <p:cBhvr>
                                        <p:cTn id="57" dur="1000"/>
                                        <p:tgtEl>
                                          <p:spTgt spid="1080436"/>
                                        </p:tgtEl>
                                      </p:cBhvr>
                                    </p:animEffect>
                                  </p:childTnLst>
                                </p:cTn>
                              </p:par>
                            </p:childTnLst>
                          </p:cTn>
                        </p:par>
                      </p:childTnLst>
                    </p:cTn>
                  </p:par>
                  <p:par>
                    <p:cTn id="58" fill="hold" nodeType="clickPar">
                      <p:stCondLst>
                        <p:cond delay="indefinite"/>
                      </p:stCondLst>
                      <p:childTnLst>
                        <p:par>
                          <p:cTn id="59" fill="hold" nodeType="withGroup">
                            <p:stCondLst>
                              <p:cond delay="0"/>
                            </p:stCondLst>
                            <p:childTnLst>
                              <p:par>
                                <p:cTn id="60" presetID="22" presetClass="entr" presetSubtype="1" fill="hold" grpId="0" nodeType="clickEffect">
                                  <p:stCondLst>
                                    <p:cond delay="0"/>
                                  </p:stCondLst>
                                  <p:childTnLst>
                                    <p:set>
                                      <p:cBhvr>
                                        <p:cTn id="61" dur="1" fill="hold">
                                          <p:stCondLst>
                                            <p:cond delay="0"/>
                                          </p:stCondLst>
                                        </p:cTn>
                                        <p:tgtEl>
                                          <p:spTgt spid="1080445"/>
                                        </p:tgtEl>
                                        <p:attrNameLst>
                                          <p:attrName>style.visibility</p:attrName>
                                        </p:attrNameLst>
                                      </p:cBhvr>
                                      <p:to>
                                        <p:strVal val="visible"/>
                                      </p:to>
                                    </p:set>
                                    <p:animEffect transition="in" filter="wipe(up)">
                                      <p:cBhvr>
                                        <p:cTn id="62" dur="1000"/>
                                        <p:tgtEl>
                                          <p:spTgt spid="1080445"/>
                                        </p:tgtEl>
                                      </p:cBhvr>
                                    </p:animEffect>
                                  </p:childTnLst>
                                </p:cTn>
                              </p:par>
                            </p:childTnLst>
                          </p:cTn>
                        </p:par>
                      </p:childTnLst>
                    </p:cTn>
                  </p:par>
                  <p:par>
                    <p:cTn id="63" fill="hold" nodeType="clickPar">
                      <p:stCondLst>
                        <p:cond delay="indefinite"/>
                      </p:stCondLst>
                      <p:childTnLst>
                        <p:par>
                          <p:cTn id="64" fill="hold" nodeType="withGroup">
                            <p:stCondLst>
                              <p:cond delay="0"/>
                            </p:stCondLst>
                            <p:childTnLst>
                              <p:par>
                                <p:cTn id="65" presetID="22" presetClass="entr" presetSubtype="1" fill="hold" grpId="0" nodeType="clickEffect">
                                  <p:stCondLst>
                                    <p:cond delay="0"/>
                                  </p:stCondLst>
                                  <p:childTnLst>
                                    <p:set>
                                      <p:cBhvr>
                                        <p:cTn id="66" dur="1" fill="hold">
                                          <p:stCondLst>
                                            <p:cond delay="0"/>
                                          </p:stCondLst>
                                        </p:cTn>
                                        <p:tgtEl>
                                          <p:spTgt spid="1080451"/>
                                        </p:tgtEl>
                                        <p:attrNameLst>
                                          <p:attrName>style.visibility</p:attrName>
                                        </p:attrNameLst>
                                      </p:cBhvr>
                                      <p:to>
                                        <p:strVal val="visible"/>
                                      </p:to>
                                    </p:set>
                                    <p:animEffect transition="in" filter="wipe(up)">
                                      <p:cBhvr>
                                        <p:cTn id="67" dur="1000"/>
                                        <p:tgtEl>
                                          <p:spTgt spid="1080451"/>
                                        </p:tgtEl>
                                      </p:cBhvr>
                                    </p:animEffect>
                                  </p:childTnLst>
                                </p:cTn>
                              </p:par>
                            </p:childTnLst>
                          </p:cTn>
                        </p:par>
                      </p:childTnLst>
                    </p:cTn>
                  </p:par>
                  <p:par>
                    <p:cTn id="68" fill="hold" nodeType="clickPar">
                      <p:stCondLst>
                        <p:cond delay="indefinite"/>
                      </p:stCondLst>
                      <p:childTnLst>
                        <p:par>
                          <p:cTn id="69" fill="hold" nodeType="withGroup">
                            <p:stCondLst>
                              <p:cond delay="0"/>
                            </p:stCondLst>
                            <p:childTnLst>
                              <p:par>
                                <p:cTn id="70" presetID="22" presetClass="entr" presetSubtype="8" fill="hold" grpId="0" nodeType="clickEffect">
                                  <p:stCondLst>
                                    <p:cond delay="0"/>
                                  </p:stCondLst>
                                  <p:childTnLst>
                                    <p:set>
                                      <p:cBhvr>
                                        <p:cTn id="71" dur="1" fill="hold">
                                          <p:stCondLst>
                                            <p:cond delay="0"/>
                                          </p:stCondLst>
                                        </p:cTn>
                                        <p:tgtEl>
                                          <p:spTgt spid="1080440"/>
                                        </p:tgtEl>
                                        <p:attrNameLst>
                                          <p:attrName>style.visibility</p:attrName>
                                        </p:attrNameLst>
                                      </p:cBhvr>
                                      <p:to>
                                        <p:strVal val="visible"/>
                                      </p:to>
                                    </p:set>
                                    <p:animEffect transition="in" filter="wipe(left)">
                                      <p:cBhvr>
                                        <p:cTn id="72" dur="1000"/>
                                        <p:tgtEl>
                                          <p:spTgt spid="1080440"/>
                                        </p:tgtEl>
                                      </p:cBhvr>
                                    </p:animEffect>
                                  </p:childTnLst>
                                </p:cTn>
                              </p:par>
                            </p:childTnLst>
                          </p:cTn>
                        </p:par>
                      </p:childTnLst>
                    </p:cTn>
                  </p:par>
                  <p:par>
                    <p:cTn id="73" fill="hold" nodeType="clickPar">
                      <p:stCondLst>
                        <p:cond delay="indefinite"/>
                      </p:stCondLst>
                      <p:childTnLst>
                        <p:par>
                          <p:cTn id="74" fill="hold" nodeType="withGroup">
                            <p:stCondLst>
                              <p:cond delay="0"/>
                            </p:stCondLst>
                            <p:childTnLst>
                              <p:par>
                                <p:cTn id="75" presetID="22" presetClass="entr" presetSubtype="1" fill="hold" grpId="0" nodeType="clickEffect">
                                  <p:stCondLst>
                                    <p:cond delay="0"/>
                                  </p:stCondLst>
                                  <p:childTnLst>
                                    <p:set>
                                      <p:cBhvr>
                                        <p:cTn id="76" dur="1" fill="hold">
                                          <p:stCondLst>
                                            <p:cond delay="0"/>
                                          </p:stCondLst>
                                        </p:cTn>
                                        <p:tgtEl>
                                          <p:spTgt spid="1080437"/>
                                        </p:tgtEl>
                                        <p:attrNameLst>
                                          <p:attrName>style.visibility</p:attrName>
                                        </p:attrNameLst>
                                      </p:cBhvr>
                                      <p:to>
                                        <p:strVal val="visible"/>
                                      </p:to>
                                    </p:set>
                                    <p:animEffect transition="in" filter="wipe(up)">
                                      <p:cBhvr>
                                        <p:cTn id="77" dur="1000"/>
                                        <p:tgtEl>
                                          <p:spTgt spid="1080437"/>
                                        </p:tgtEl>
                                      </p:cBhvr>
                                    </p:animEffect>
                                  </p:childTnLst>
                                </p:cTn>
                              </p:par>
                            </p:childTnLst>
                          </p:cTn>
                        </p:par>
                      </p:childTnLst>
                    </p:cTn>
                  </p:par>
                  <p:par>
                    <p:cTn id="78" fill="hold" nodeType="clickPar">
                      <p:stCondLst>
                        <p:cond delay="indefinite"/>
                      </p:stCondLst>
                      <p:childTnLst>
                        <p:par>
                          <p:cTn id="79" fill="hold" nodeType="withGroup">
                            <p:stCondLst>
                              <p:cond delay="0"/>
                            </p:stCondLst>
                            <p:childTnLst>
                              <p:par>
                                <p:cTn id="80" presetID="22" presetClass="entr" presetSubtype="1" fill="hold" grpId="0" nodeType="clickEffect">
                                  <p:stCondLst>
                                    <p:cond delay="0"/>
                                  </p:stCondLst>
                                  <p:childTnLst>
                                    <p:set>
                                      <p:cBhvr>
                                        <p:cTn id="81" dur="1" fill="hold">
                                          <p:stCondLst>
                                            <p:cond delay="0"/>
                                          </p:stCondLst>
                                        </p:cTn>
                                        <p:tgtEl>
                                          <p:spTgt spid="1080446"/>
                                        </p:tgtEl>
                                        <p:attrNameLst>
                                          <p:attrName>style.visibility</p:attrName>
                                        </p:attrNameLst>
                                      </p:cBhvr>
                                      <p:to>
                                        <p:strVal val="visible"/>
                                      </p:to>
                                    </p:set>
                                    <p:animEffect transition="in" filter="wipe(up)">
                                      <p:cBhvr>
                                        <p:cTn id="82" dur="1000"/>
                                        <p:tgtEl>
                                          <p:spTgt spid="1080446"/>
                                        </p:tgtEl>
                                      </p:cBhvr>
                                    </p:animEffect>
                                  </p:childTnLst>
                                </p:cTn>
                              </p:par>
                            </p:childTnLst>
                          </p:cTn>
                        </p:par>
                      </p:childTnLst>
                    </p:cTn>
                  </p:par>
                  <p:par>
                    <p:cTn id="83" fill="hold" nodeType="clickPar">
                      <p:stCondLst>
                        <p:cond delay="indefinite"/>
                      </p:stCondLst>
                      <p:childTnLst>
                        <p:par>
                          <p:cTn id="84" fill="hold" nodeType="withGroup">
                            <p:stCondLst>
                              <p:cond delay="0"/>
                            </p:stCondLst>
                            <p:childTnLst>
                              <p:par>
                                <p:cTn id="85" presetID="22" presetClass="entr" presetSubtype="1" fill="hold" grpId="0" nodeType="clickEffect">
                                  <p:stCondLst>
                                    <p:cond delay="0"/>
                                  </p:stCondLst>
                                  <p:childTnLst>
                                    <p:set>
                                      <p:cBhvr>
                                        <p:cTn id="86" dur="1" fill="hold">
                                          <p:stCondLst>
                                            <p:cond delay="0"/>
                                          </p:stCondLst>
                                        </p:cTn>
                                        <p:tgtEl>
                                          <p:spTgt spid="1080453"/>
                                        </p:tgtEl>
                                        <p:attrNameLst>
                                          <p:attrName>style.visibility</p:attrName>
                                        </p:attrNameLst>
                                      </p:cBhvr>
                                      <p:to>
                                        <p:strVal val="visible"/>
                                      </p:to>
                                    </p:set>
                                    <p:animEffect transition="in" filter="wipe(up)">
                                      <p:cBhvr>
                                        <p:cTn id="87" dur="1000"/>
                                        <p:tgtEl>
                                          <p:spTgt spid="1080453"/>
                                        </p:tgtEl>
                                      </p:cBhvr>
                                    </p:animEffect>
                                  </p:childTnLst>
                                </p:cTn>
                              </p:par>
                            </p:childTnLst>
                          </p:cTn>
                        </p:par>
                      </p:childTnLst>
                    </p:cTn>
                  </p:par>
                  <p:par>
                    <p:cTn id="88" fill="hold" nodeType="clickPar">
                      <p:stCondLst>
                        <p:cond delay="indefinite"/>
                      </p:stCondLst>
                      <p:childTnLst>
                        <p:par>
                          <p:cTn id="89" fill="hold" nodeType="withGroup">
                            <p:stCondLst>
                              <p:cond delay="0"/>
                            </p:stCondLst>
                            <p:childTnLst>
                              <p:par>
                                <p:cTn id="90" presetID="22" presetClass="entr" presetSubtype="8" fill="hold" grpId="0" nodeType="clickEffect">
                                  <p:stCondLst>
                                    <p:cond delay="0"/>
                                  </p:stCondLst>
                                  <p:childTnLst>
                                    <p:set>
                                      <p:cBhvr>
                                        <p:cTn id="91" dur="1" fill="hold">
                                          <p:stCondLst>
                                            <p:cond delay="0"/>
                                          </p:stCondLst>
                                        </p:cTn>
                                        <p:tgtEl>
                                          <p:spTgt spid="1080442"/>
                                        </p:tgtEl>
                                        <p:attrNameLst>
                                          <p:attrName>style.visibility</p:attrName>
                                        </p:attrNameLst>
                                      </p:cBhvr>
                                      <p:to>
                                        <p:strVal val="visible"/>
                                      </p:to>
                                    </p:set>
                                    <p:animEffect transition="in" filter="wipe(left)">
                                      <p:cBhvr>
                                        <p:cTn id="92" dur="1000"/>
                                        <p:tgtEl>
                                          <p:spTgt spid="1080442"/>
                                        </p:tgtEl>
                                      </p:cBhvr>
                                    </p:animEffect>
                                  </p:childTnLst>
                                </p:cTn>
                              </p:par>
                            </p:childTnLst>
                          </p:cTn>
                        </p:par>
                      </p:childTnLst>
                    </p:cTn>
                  </p:par>
                  <p:par>
                    <p:cTn id="93" fill="hold" nodeType="clickPar">
                      <p:stCondLst>
                        <p:cond delay="indefinite"/>
                      </p:stCondLst>
                      <p:childTnLst>
                        <p:par>
                          <p:cTn id="94" fill="hold" nodeType="withGroup">
                            <p:stCondLst>
                              <p:cond delay="0"/>
                            </p:stCondLst>
                            <p:childTnLst>
                              <p:par>
                                <p:cTn id="95" presetID="22" presetClass="entr" presetSubtype="1" fill="hold" grpId="0" nodeType="clickEffect">
                                  <p:stCondLst>
                                    <p:cond delay="0"/>
                                  </p:stCondLst>
                                  <p:childTnLst>
                                    <p:set>
                                      <p:cBhvr>
                                        <p:cTn id="96" dur="1" fill="hold">
                                          <p:stCondLst>
                                            <p:cond delay="0"/>
                                          </p:stCondLst>
                                        </p:cTn>
                                        <p:tgtEl>
                                          <p:spTgt spid="1080438"/>
                                        </p:tgtEl>
                                        <p:attrNameLst>
                                          <p:attrName>style.visibility</p:attrName>
                                        </p:attrNameLst>
                                      </p:cBhvr>
                                      <p:to>
                                        <p:strVal val="visible"/>
                                      </p:to>
                                    </p:set>
                                    <p:animEffect transition="in" filter="wipe(up)">
                                      <p:cBhvr>
                                        <p:cTn id="97" dur="1000"/>
                                        <p:tgtEl>
                                          <p:spTgt spid="1080438"/>
                                        </p:tgtEl>
                                      </p:cBhvr>
                                    </p:animEffect>
                                  </p:childTnLst>
                                </p:cTn>
                              </p:par>
                            </p:childTnLst>
                          </p:cTn>
                        </p:par>
                      </p:childTnLst>
                    </p:cTn>
                  </p:par>
                  <p:par>
                    <p:cTn id="98" fill="hold" nodeType="clickPar">
                      <p:stCondLst>
                        <p:cond delay="indefinite"/>
                      </p:stCondLst>
                      <p:childTnLst>
                        <p:par>
                          <p:cTn id="99" fill="hold" nodeType="withGroup">
                            <p:stCondLst>
                              <p:cond delay="0"/>
                            </p:stCondLst>
                            <p:childTnLst>
                              <p:par>
                                <p:cTn id="100" presetID="22" presetClass="entr" presetSubtype="1" fill="hold" grpId="0" nodeType="clickEffect">
                                  <p:stCondLst>
                                    <p:cond delay="0"/>
                                  </p:stCondLst>
                                  <p:childTnLst>
                                    <p:set>
                                      <p:cBhvr>
                                        <p:cTn id="101" dur="1" fill="hold">
                                          <p:stCondLst>
                                            <p:cond delay="0"/>
                                          </p:stCondLst>
                                        </p:cTn>
                                        <p:tgtEl>
                                          <p:spTgt spid="1080447"/>
                                        </p:tgtEl>
                                        <p:attrNameLst>
                                          <p:attrName>style.visibility</p:attrName>
                                        </p:attrNameLst>
                                      </p:cBhvr>
                                      <p:to>
                                        <p:strVal val="visible"/>
                                      </p:to>
                                    </p:set>
                                    <p:animEffect transition="in" filter="wipe(up)">
                                      <p:cBhvr>
                                        <p:cTn id="102" dur="1000"/>
                                        <p:tgtEl>
                                          <p:spTgt spid="1080447"/>
                                        </p:tgtEl>
                                      </p:cBhvr>
                                    </p:animEffect>
                                  </p:childTnLst>
                                </p:cTn>
                              </p:par>
                            </p:childTnLst>
                          </p:cTn>
                        </p:par>
                      </p:childTnLst>
                    </p:cTn>
                  </p:par>
                  <p:par>
                    <p:cTn id="103" fill="hold" nodeType="clickPar">
                      <p:stCondLst>
                        <p:cond delay="indefinite"/>
                      </p:stCondLst>
                      <p:childTnLst>
                        <p:par>
                          <p:cTn id="104" fill="hold" nodeType="withGroup">
                            <p:stCondLst>
                              <p:cond delay="0"/>
                            </p:stCondLst>
                            <p:childTnLst>
                              <p:par>
                                <p:cTn id="105" presetID="22" presetClass="entr" presetSubtype="1" fill="hold" grpId="0" nodeType="clickEffect">
                                  <p:stCondLst>
                                    <p:cond delay="0"/>
                                  </p:stCondLst>
                                  <p:childTnLst>
                                    <p:set>
                                      <p:cBhvr>
                                        <p:cTn id="106" dur="1" fill="hold">
                                          <p:stCondLst>
                                            <p:cond delay="0"/>
                                          </p:stCondLst>
                                        </p:cTn>
                                        <p:tgtEl>
                                          <p:spTgt spid="1080455"/>
                                        </p:tgtEl>
                                        <p:attrNameLst>
                                          <p:attrName>style.visibility</p:attrName>
                                        </p:attrNameLst>
                                      </p:cBhvr>
                                      <p:to>
                                        <p:strVal val="visible"/>
                                      </p:to>
                                    </p:set>
                                    <p:animEffect transition="in" filter="wipe(up)">
                                      <p:cBhvr>
                                        <p:cTn id="107" dur="1000"/>
                                        <p:tgtEl>
                                          <p:spTgt spid="108045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80434" grpId="0"/>
      <p:bldP spid="1080435" grpId="0"/>
      <p:bldP spid="1080436" grpId="0"/>
      <p:bldP spid="1080437" grpId="0"/>
      <p:bldP spid="1080438" grpId="0"/>
      <p:bldP spid="1080440" grpId="0"/>
      <p:bldP spid="1080442" grpId="0"/>
      <p:bldP spid="1080443" grpId="0"/>
      <p:bldP spid="1080444" grpId="0"/>
      <p:bldP spid="1080445" grpId="0"/>
      <p:bldP spid="1080446" grpId="0"/>
      <p:bldP spid="1080447" grpId="0"/>
      <p:bldP spid="1080449" grpId="0"/>
      <p:bldP spid="1080450" grpId="0"/>
      <p:bldP spid="1080451" grpId="0"/>
      <p:bldP spid="1080453" grpId="0"/>
      <p:bldP spid="1080455"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41"/>
          <p:cNvSpPr>
            <a:spLocks noGrp="1" noChangeArrowheads="1"/>
          </p:cNvSpPr>
          <p:nvPr>
            <p:ph type="title"/>
          </p:nvPr>
        </p:nvSpPr>
        <p:spPr/>
        <p:txBody>
          <a:bodyPr/>
          <a:lstStyle/>
          <a:p>
            <a:r>
              <a:rPr lang="en-US" altLang="en-US" smtClean="0"/>
              <a:t>Some Methods in the Class </a:t>
            </a:r>
            <a:r>
              <a:rPr lang="en-US" altLang="en-US" b="1" smtClean="0">
                <a:latin typeface="Courier New" panose="02070309020205020404" pitchFamily="49" charset="0"/>
              </a:rPr>
              <a:t>Math </a:t>
            </a:r>
            <a:r>
              <a:rPr lang="en-US" altLang="en-US" b="1" smtClean="0">
                <a:latin typeface="Arial" panose="020B0604020202020204" pitchFamily="34" charset="0"/>
              </a:rPr>
              <a:t>…</a:t>
            </a:r>
            <a:endParaRPr lang="en-US" altLang="en-US" b="1" smtClean="0">
              <a:latin typeface="Courier New" panose="02070309020205020404" pitchFamily="49" charset="0"/>
            </a:endParaRPr>
          </a:p>
        </p:txBody>
      </p:sp>
      <p:graphicFrame>
        <p:nvGraphicFramePr>
          <p:cNvPr id="1109081" name="Group 89"/>
          <p:cNvGraphicFramePr>
            <a:graphicFrameLocks noGrp="1"/>
          </p:cNvGraphicFramePr>
          <p:nvPr>
            <p:ph idx="1"/>
          </p:nvPr>
        </p:nvGraphicFramePr>
        <p:xfrm>
          <a:off x="457200" y="1371600"/>
          <a:ext cx="8382000" cy="4467225"/>
        </p:xfrm>
        <a:graphic>
          <a:graphicData uri="http://schemas.openxmlformats.org/drawingml/2006/table">
            <a:tbl>
              <a:tblPr rtl="1"/>
              <a:tblGrid>
                <a:gridCol w="2438400">
                  <a:extLst>
                    <a:ext uri="{9D8B030D-6E8A-4147-A177-3AD203B41FA5}">
                      <a16:colId xmlns:a16="http://schemas.microsoft.com/office/drawing/2014/main" val="20000"/>
                    </a:ext>
                  </a:extLst>
                </a:gridCol>
                <a:gridCol w="2132012">
                  <a:extLst>
                    <a:ext uri="{9D8B030D-6E8A-4147-A177-3AD203B41FA5}">
                      <a16:colId xmlns:a16="http://schemas.microsoft.com/office/drawing/2014/main" val="20001"/>
                    </a:ext>
                  </a:extLst>
                </a:gridCol>
                <a:gridCol w="2287588">
                  <a:extLst>
                    <a:ext uri="{9D8B030D-6E8A-4147-A177-3AD203B41FA5}">
                      <a16:colId xmlns:a16="http://schemas.microsoft.com/office/drawing/2014/main" val="20002"/>
                    </a:ext>
                  </a:extLst>
                </a:gridCol>
                <a:gridCol w="1524000">
                  <a:extLst>
                    <a:ext uri="{9D8B030D-6E8A-4147-A177-3AD203B41FA5}">
                      <a16:colId xmlns:a16="http://schemas.microsoft.com/office/drawing/2014/main" val="20003"/>
                    </a:ext>
                  </a:extLst>
                </a:gridCol>
              </a:tblGrid>
              <a:tr h="633036">
                <a:tc>
                  <a:txBody>
                    <a:bodyPr/>
                    <a:lstStyle/>
                    <a:p>
                      <a:pPr marL="0" marR="0" lvl="0" indent="0" algn="ctr" defTabSz="914400" rtl="0" eaLnBrk="1" fontAlgn="base" latinLnBrk="0" hangingPunct="1">
                        <a:lnSpc>
                          <a:spcPct val="100000"/>
                        </a:lnSpc>
                        <a:spcBef>
                          <a:spcPct val="20000"/>
                        </a:spcBef>
                        <a:spcAft>
                          <a:spcPct val="0"/>
                        </a:spcAft>
                        <a:buClr>
                          <a:srgbClr val="009900"/>
                        </a:buClr>
                        <a:buSzPct val="60000"/>
                        <a:buFont typeface="Wingdings" pitchFamily="2" charset="2"/>
                        <a:buNone/>
                        <a:tabLst/>
                      </a:pPr>
                      <a:r>
                        <a:rPr kumimoji="0" lang="en-US" sz="2000" b="0" i="0" u="none" strike="noStrike" cap="none" normalizeH="0" baseline="0" dirty="0" smtClean="0">
                          <a:ln>
                            <a:noFill/>
                          </a:ln>
                          <a:solidFill>
                            <a:schemeClr val="tx1"/>
                          </a:solidFill>
                          <a:effectLst/>
                          <a:latin typeface="Tahoma" pitchFamily="34" charset="0"/>
                          <a:cs typeface="Arial" charset="0"/>
                        </a:rPr>
                        <a:t>Example</a:t>
                      </a:r>
                    </a:p>
                  </a:txBody>
                  <a:tcPr marT="45693" marB="45693" horzOverflow="overflow">
                    <a:lnL w="28575"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009900"/>
                        </a:buClr>
                        <a:buSzPct val="60000"/>
                        <a:buFont typeface="Wingdings" pitchFamily="2" charset="2"/>
                        <a:buNone/>
                        <a:tabLst/>
                      </a:pPr>
                      <a:r>
                        <a:rPr kumimoji="0" lang="en-US" sz="2000" b="0" i="0" u="none" strike="noStrike" cap="none" normalizeH="0" baseline="0" dirty="0" smtClean="0">
                          <a:ln>
                            <a:noFill/>
                          </a:ln>
                          <a:solidFill>
                            <a:schemeClr val="tx1"/>
                          </a:solidFill>
                          <a:effectLst/>
                          <a:latin typeface="Tahoma" pitchFamily="34" charset="0"/>
                          <a:cs typeface="Arial" charset="0"/>
                        </a:rPr>
                        <a:t>I/O type</a:t>
                      </a:r>
                    </a:p>
                  </a:txBody>
                  <a:tcPr marT="45693" marB="45693"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009900"/>
                        </a:buClr>
                        <a:buSzPct val="60000"/>
                        <a:buFont typeface="Wingdings" pitchFamily="2" charset="2"/>
                        <a:buNone/>
                        <a:tabLst/>
                      </a:pPr>
                      <a:r>
                        <a:rPr kumimoji="0" lang="en-US" sz="2000" b="0" i="0" u="none" strike="noStrike" cap="none" normalizeH="0" baseline="0" dirty="0" smtClean="0">
                          <a:ln>
                            <a:noFill/>
                          </a:ln>
                          <a:solidFill>
                            <a:schemeClr val="tx1"/>
                          </a:solidFill>
                          <a:effectLst/>
                          <a:latin typeface="Tahoma" pitchFamily="34" charset="0"/>
                          <a:cs typeface="Arial" charset="0"/>
                        </a:rPr>
                        <a:t>Method used</a:t>
                      </a:r>
                    </a:p>
                  </a:txBody>
                  <a:tcPr marT="45693" marB="45693"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009900"/>
                        </a:buClr>
                        <a:buSzPct val="60000"/>
                        <a:buFont typeface="Wingdings" pitchFamily="2" charset="2"/>
                        <a:buNone/>
                        <a:tabLst/>
                      </a:pPr>
                      <a:r>
                        <a:rPr kumimoji="0" lang="en-US" sz="2000" b="0" i="0" u="none" strike="noStrike" cap="none" normalizeH="0" baseline="0" dirty="0" smtClean="0">
                          <a:ln>
                            <a:noFill/>
                          </a:ln>
                          <a:solidFill>
                            <a:schemeClr val="tx1"/>
                          </a:solidFill>
                          <a:effectLst/>
                          <a:latin typeface="Tahoma" pitchFamily="34" charset="0"/>
                          <a:cs typeface="Arial" charset="0"/>
                        </a:rPr>
                        <a:t>Notation</a:t>
                      </a:r>
                    </a:p>
                  </a:txBody>
                  <a:tcPr marT="45693" marB="45693" horzOverflow="overflow">
                    <a:lnL w="12700"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1353246">
                <a:tc>
                  <a:txBody>
                    <a:bodyPr/>
                    <a:lstStyle/>
                    <a:p>
                      <a:pPr marL="0" marR="0" lvl="0" indent="0" algn="l" defTabSz="914400" rtl="0" eaLnBrk="1" fontAlgn="base" latinLnBrk="0" hangingPunct="1">
                        <a:lnSpc>
                          <a:spcPct val="100000"/>
                        </a:lnSpc>
                        <a:spcBef>
                          <a:spcPct val="20000"/>
                        </a:spcBef>
                        <a:spcAft>
                          <a:spcPct val="0"/>
                        </a:spcAft>
                        <a:buClr>
                          <a:srgbClr val="009900"/>
                        </a:buClr>
                        <a:buSzPct val="60000"/>
                        <a:buFont typeface="Wingdings" pitchFamily="2" charset="2"/>
                        <a:buNone/>
                        <a:tabLst/>
                      </a:pPr>
                      <a:endParaRPr kumimoji="0" lang="en-US" sz="1800" b="0" i="0" u="none" strike="noStrike" cap="none" normalizeH="0" baseline="0" dirty="0" smtClean="0">
                        <a:ln>
                          <a:noFill/>
                        </a:ln>
                        <a:solidFill>
                          <a:schemeClr val="tx1"/>
                        </a:solidFill>
                        <a:effectLst/>
                        <a:latin typeface="Courier New" pitchFamily="49" charset="0"/>
                        <a:cs typeface="Courier New" pitchFamily="49" charset="0"/>
                      </a:endParaRPr>
                    </a:p>
                    <a:p>
                      <a:pPr marL="0" marR="0" lvl="0" indent="0" algn="l" defTabSz="914400" rtl="0" eaLnBrk="1" fontAlgn="base" latinLnBrk="0" hangingPunct="1">
                        <a:lnSpc>
                          <a:spcPct val="100000"/>
                        </a:lnSpc>
                        <a:spcBef>
                          <a:spcPct val="20000"/>
                        </a:spcBef>
                        <a:spcAft>
                          <a:spcPct val="0"/>
                        </a:spcAft>
                        <a:buClr>
                          <a:srgbClr val="009900"/>
                        </a:buClr>
                        <a:buSzPct val="60000"/>
                        <a:buFont typeface="Wingdings" pitchFamily="2" charset="2"/>
                        <a:buNone/>
                        <a:tabLst/>
                      </a:pPr>
                      <a:endParaRPr kumimoji="0" lang="en-US" sz="1800" b="0" i="0" u="none" strike="noStrike" cap="none" normalizeH="0" baseline="0" dirty="0" smtClean="0">
                        <a:ln>
                          <a:noFill/>
                        </a:ln>
                        <a:solidFill>
                          <a:schemeClr val="tx1"/>
                        </a:solidFill>
                        <a:effectLst/>
                        <a:latin typeface="Courier New" pitchFamily="49" charset="0"/>
                        <a:cs typeface="Courier New" pitchFamily="49" charset="0"/>
                      </a:endParaRPr>
                    </a:p>
                    <a:p>
                      <a:pPr marL="0" marR="0" lvl="0" indent="0" algn="l" defTabSz="914400" rtl="0" eaLnBrk="1" fontAlgn="base" latinLnBrk="0" hangingPunct="1">
                        <a:lnSpc>
                          <a:spcPct val="100000"/>
                        </a:lnSpc>
                        <a:spcBef>
                          <a:spcPct val="20000"/>
                        </a:spcBef>
                        <a:spcAft>
                          <a:spcPct val="0"/>
                        </a:spcAft>
                        <a:buClr>
                          <a:srgbClr val="009900"/>
                        </a:buClr>
                        <a:buSzPct val="60000"/>
                        <a:buFont typeface="Wingdings" pitchFamily="2" charset="2"/>
                        <a:buNone/>
                        <a:tabLst/>
                      </a:pPr>
                      <a:endParaRPr kumimoji="0" lang="en-US" sz="1800" b="0" i="0" u="none" strike="noStrike" cap="none" normalizeH="0" baseline="0" dirty="0" smtClean="0">
                        <a:ln>
                          <a:noFill/>
                        </a:ln>
                        <a:solidFill>
                          <a:schemeClr val="tx1"/>
                        </a:solidFill>
                        <a:effectLst/>
                        <a:latin typeface="Courier New" pitchFamily="49" charset="0"/>
                        <a:cs typeface="Courier New" pitchFamily="49" charset="0"/>
                      </a:endParaRPr>
                    </a:p>
                    <a:p>
                      <a:pPr marL="0" marR="0" lvl="0" indent="0" algn="l" defTabSz="914400" rtl="0" eaLnBrk="1" fontAlgn="base" latinLnBrk="0" hangingPunct="1">
                        <a:lnSpc>
                          <a:spcPct val="100000"/>
                        </a:lnSpc>
                        <a:spcBef>
                          <a:spcPct val="20000"/>
                        </a:spcBef>
                        <a:spcAft>
                          <a:spcPct val="0"/>
                        </a:spcAft>
                        <a:buClr>
                          <a:srgbClr val="009900"/>
                        </a:buClr>
                        <a:buSzPct val="60000"/>
                        <a:buFont typeface="Wingdings" pitchFamily="2" charset="2"/>
                        <a:buNone/>
                        <a:tabLst/>
                      </a:pPr>
                      <a:endParaRPr kumimoji="0" lang="en-US" sz="1800" b="0" i="0" u="none" strike="noStrike" cap="none" normalizeH="0" baseline="0" dirty="0" smtClean="0">
                        <a:ln>
                          <a:noFill/>
                        </a:ln>
                        <a:solidFill>
                          <a:schemeClr val="tx1"/>
                        </a:solidFill>
                        <a:effectLst/>
                        <a:latin typeface="Courier New" pitchFamily="49" charset="0"/>
                        <a:cs typeface="Courier New" pitchFamily="49" charset="0"/>
                      </a:endParaRPr>
                    </a:p>
                  </a:txBody>
                  <a:tcPr marT="45693" marB="45693" horzOverflow="overflow">
                    <a:lnL w="28575"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rgbClr val="009900"/>
                        </a:buClr>
                        <a:buSzPct val="60000"/>
                        <a:buFont typeface="Wingdings" pitchFamily="2" charset="2"/>
                        <a:buNone/>
                        <a:tabLst/>
                      </a:pPr>
                      <a:endParaRPr kumimoji="0" lang="en-US" sz="1800" b="0" i="0" u="none" strike="noStrike" cap="none" normalizeH="0" baseline="0" dirty="0" smtClean="0">
                        <a:ln>
                          <a:noFill/>
                        </a:ln>
                        <a:solidFill>
                          <a:schemeClr val="tx1"/>
                        </a:solidFill>
                        <a:effectLst/>
                        <a:latin typeface="Tahoma" pitchFamily="34" charset="0"/>
                        <a:cs typeface="Arial" charset="0"/>
                      </a:endParaRPr>
                    </a:p>
                  </a:txBody>
                  <a:tcPr marT="45693" marB="45693"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rgbClr val="009900"/>
                        </a:buClr>
                        <a:buSzPct val="60000"/>
                        <a:buFont typeface="Wingdings" pitchFamily="2" charset="2"/>
                        <a:buNone/>
                        <a:tabLst/>
                      </a:pPr>
                      <a:endParaRPr kumimoji="0" lang="en-US" sz="1800" b="0" i="0" u="none" strike="noStrike" cap="none" normalizeH="0" baseline="0" dirty="0" smtClean="0">
                        <a:ln>
                          <a:noFill/>
                        </a:ln>
                        <a:solidFill>
                          <a:schemeClr val="tx1"/>
                        </a:solidFill>
                        <a:effectLst/>
                        <a:latin typeface="Courier New" pitchFamily="49" charset="0"/>
                        <a:cs typeface="Courier New" pitchFamily="49" charset="0"/>
                      </a:endParaRPr>
                    </a:p>
                  </a:txBody>
                  <a:tcPr marT="45693" marB="45693"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rgbClr val="009900"/>
                        </a:buClr>
                        <a:buSzPct val="60000"/>
                        <a:buFont typeface="Wingdings" pitchFamily="2" charset="2"/>
                        <a:buNone/>
                        <a:tabLst/>
                      </a:pPr>
                      <a:endParaRPr kumimoji="0" lang="en-US" sz="2000" b="0" i="0" u="none" strike="noStrike" cap="none" normalizeH="0" baseline="0" dirty="0" smtClean="0">
                        <a:ln>
                          <a:noFill/>
                        </a:ln>
                        <a:solidFill>
                          <a:schemeClr val="tx1"/>
                        </a:solidFill>
                        <a:effectLst/>
                        <a:latin typeface="Tahoma" pitchFamily="34" charset="0"/>
                        <a:cs typeface="Arial" charset="0"/>
                      </a:endParaRPr>
                    </a:p>
                  </a:txBody>
                  <a:tcPr marT="45693" marB="45693" horzOverflow="overflow">
                    <a:lnL w="12700"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1353246">
                <a:tc>
                  <a:txBody>
                    <a:bodyPr/>
                    <a:lstStyle/>
                    <a:p>
                      <a:pPr marL="0" marR="0" lvl="0" indent="0" algn="l" defTabSz="914400" rtl="0" eaLnBrk="1" fontAlgn="base" latinLnBrk="0" hangingPunct="1">
                        <a:lnSpc>
                          <a:spcPct val="100000"/>
                        </a:lnSpc>
                        <a:spcBef>
                          <a:spcPct val="20000"/>
                        </a:spcBef>
                        <a:spcAft>
                          <a:spcPct val="0"/>
                        </a:spcAft>
                        <a:buClr>
                          <a:srgbClr val="009900"/>
                        </a:buClr>
                        <a:buSzPct val="60000"/>
                        <a:buFont typeface="Wingdings" pitchFamily="2" charset="2"/>
                        <a:buNone/>
                        <a:tabLst/>
                      </a:pPr>
                      <a:endParaRPr kumimoji="0" lang="en-US" sz="1800" b="0" i="0" u="none" strike="noStrike" cap="none" normalizeH="0" baseline="0" dirty="0" smtClean="0">
                        <a:ln>
                          <a:noFill/>
                        </a:ln>
                        <a:solidFill>
                          <a:schemeClr val="tx1"/>
                        </a:solidFill>
                        <a:effectLst/>
                        <a:latin typeface="Courier New" pitchFamily="49" charset="0"/>
                        <a:cs typeface="Courier New" pitchFamily="49" charset="0"/>
                      </a:endParaRPr>
                    </a:p>
                    <a:p>
                      <a:pPr marL="0" marR="0" lvl="0" indent="0" algn="l" defTabSz="914400" rtl="0" eaLnBrk="1" fontAlgn="base" latinLnBrk="0" hangingPunct="1">
                        <a:lnSpc>
                          <a:spcPct val="100000"/>
                        </a:lnSpc>
                        <a:spcBef>
                          <a:spcPct val="20000"/>
                        </a:spcBef>
                        <a:spcAft>
                          <a:spcPct val="0"/>
                        </a:spcAft>
                        <a:buClr>
                          <a:srgbClr val="009900"/>
                        </a:buClr>
                        <a:buSzPct val="60000"/>
                        <a:buFont typeface="Wingdings" pitchFamily="2" charset="2"/>
                        <a:buNone/>
                        <a:tabLst/>
                      </a:pPr>
                      <a:endParaRPr kumimoji="0" lang="en-US" sz="1800" b="0" i="0" u="none" strike="noStrike" cap="none" normalizeH="0" baseline="0" dirty="0" smtClean="0">
                        <a:ln>
                          <a:noFill/>
                        </a:ln>
                        <a:solidFill>
                          <a:schemeClr val="tx1"/>
                        </a:solidFill>
                        <a:effectLst/>
                        <a:latin typeface="Courier New" pitchFamily="49" charset="0"/>
                        <a:cs typeface="Courier New" pitchFamily="49" charset="0"/>
                      </a:endParaRPr>
                    </a:p>
                    <a:p>
                      <a:pPr marL="0" marR="0" lvl="0" indent="0" algn="l" defTabSz="914400" rtl="0" eaLnBrk="1" fontAlgn="base" latinLnBrk="0" hangingPunct="1">
                        <a:lnSpc>
                          <a:spcPct val="100000"/>
                        </a:lnSpc>
                        <a:spcBef>
                          <a:spcPct val="20000"/>
                        </a:spcBef>
                        <a:spcAft>
                          <a:spcPct val="0"/>
                        </a:spcAft>
                        <a:buClr>
                          <a:srgbClr val="009900"/>
                        </a:buClr>
                        <a:buSzPct val="60000"/>
                        <a:buFont typeface="Wingdings" pitchFamily="2" charset="2"/>
                        <a:buNone/>
                        <a:tabLst/>
                      </a:pPr>
                      <a:endParaRPr kumimoji="0" lang="en-US" sz="1800" b="0" i="0" u="none" strike="noStrike" cap="none" normalizeH="0" baseline="0" dirty="0" smtClean="0">
                        <a:ln>
                          <a:noFill/>
                        </a:ln>
                        <a:solidFill>
                          <a:schemeClr val="tx1"/>
                        </a:solidFill>
                        <a:effectLst/>
                        <a:latin typeface="Courier New" pitchFamily="49" charset="0"/>
                        <a:cs typeface="Courier New" pitchFamily="49" charset="0"/>
                      </a:endParaRPr>
                    </a:p>
                    <a:p>
                      <a:pPr marL="0" marR="0" lvl="0" indent="0" algn="l" defTabSz="914400" rtl="0" eaLnBrk="1" fontAlgn="base" latinLnBrk="0" hangingPunct="1">
                        <a:lnSpc>
                          <a:spcPct val="100000"/>
                        </a:lnSpc>
                        <a:spcBef>
                          <a:spcPct val="20000"/>
                        </a:spcBef>
                        <a:spcAft>
                          <a:spcPct val="0"/>
                        </a:spcAft>
                        <a:buClr>
                          <a:srgbClr val="009900"/>
                        </a:buClr>
                        <a:buSzPct val="60000"/>
                        <a:buFont typeface="Wingdings" pitchFamily="2" charset="2"/>
                        <a:buNone/>
                        <a:tabLst/>
                      </a:pPr>
                      <a:endParaRPr kumimoji="0" lang="en-US" sz="1800" b="0" i="0" u="none" strike="noStrike" cap="none" normalizeH="0" baseline="0" dirty="0" smtClean="0">
                        <a:ln>
                          <a:noFill/>
                        </a:ln>
                        <a:solidFill>
                          <a:schemeClr val="tx1"/>
                        </a:solidFill>
                        <a:effectLst/>
                        <a:latin typeface="Courier New" pitchFamily="49" charset="0"/>
                        <a:cs typeface="Courier New" pitchFamily="49" charset="0"/>
                      </a:endParaRPr>
                    </a:p>
                  </a:txBody>
                  <a:tcPr marT="45693" marB="45693" horzOverflow="overflow">
                    <a:lnL w="28575"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rgbClr val="009900"/>
                        </a:buClr>
                        <a:buSzPct val="60000"/>
                        <a:buFont typeface="Wingdings" pitchFamily="2" charset="2"/>
                        <a:buNone/>
                        <a:tabLst/>
                      </a:pPr>
                      <a:endParaRPr kumimoji="0" lang="en-US" sz="1800" b="0" i="0" u="none" strike="noStrike" cap="none" normalizeH="0" baseline="0" dirty="0" smtClean="0">
                        <a:ln>
                          <a:noFill/>
                        </a:ln>
                        <a:solidFill>
                          <a:schemeClr val="tx1"/>
                        </a:solidFill>
                        <a:effectLst/>
                        <a:latin typeface="Tahoma" pitchFamily="34" charset="0"/>
                        <a:cs typeface="Arial" charset="0"/>
                      </a:endParaRPr>
                    </a:p>
                  </a:txBody>
                  <a:tcPr marT="45693" marB="45693"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rgbClr val="009900"/>
                        </a:buClr>
                        <a:buSzPct val="60000"/>
                        <a:buFont typeface="Wingdings" pitchFamily="2" charset="2"/>
                        <a:buNone/>
                        <a:tabLst/>
                      </a:pPr>
                      <a:endParaRPr kumimoji="0" lang="en-US" sz="1800" b="0" i="0" u="none" strike="noStrike" cap="none" normalizeH="0" baseline="0" dirty="0" smtClean="0">
                        <a:ln>
                          <a:noFill/>
                        </a:ln>
                        <a:solidFill>
                          <a:schemeClr val="tx1"/>
                        </a:solidFill>
                        <a:effectLst/>
                        <a:latin typeface="Courier New" pitchFamily="49" charset="0"/>
                        <a:cs typeface="Courier New" pitchFamily="49" charset="0"/>
                      </a:endParaRPr>
                    </a:p>
                  </a:txBody>
                  <a:tcPr marT="45693" marB="45693"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rgbClr val="009900"/>
                        </a:buClr>
                        <a:buSzPct val="60000"/>
                        <a:buFont typeface="Wingdings" pitchFamily="2" charset="2"/>
                        <a:buNone/>
                        <a:tabLst/>
                      </a:pPr>
                      <a:endParaRPr kumimoji="0" lang="en-US" sz="2000" b="0" i="0" u="none" strike="noStrike" cap="none" normalizeH="0" baseline="0" dirty="0" smtClean="0">
                        <a:ln>
                          <a:noFill/>
                        </a:ln>
                        <a:solidFill>
                          <a:schemeClr val="tx1"/>
                        </a:solidFill>
                        <a:effectLst/>
                        <a:latin typeface="Tahoma" pitchFamily="34" charset="0"/>
                        <a:cs typeface="Arial" charset="0"/>
                      </a:endParaRPr>
                    </a:p>
                  </a:txBody>
                  <a:tcPr marT="45693" marB="45693" horzOverflow="overflow">
                    <a:lnL w="12700"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1127696">
                <a:tc>
                  <a:txBody>
                    <a:bodyPr/>
                    <a:lstStyle/>
                    <a:p>
                      <a:pPr marL="0" marR="0" lvl="0" indent="0" algn="l" defTabSz="914400" rtl="0" eaLnBrk="1" fontAlgn="base" latinLnBrk="0" hangingPunct="1">
                        <a:lnSpc>
                          <a:spcPct val="100000"/>
                        </a:lnSpc>
                        <a:spcBef>
                          <a:spcPct val="20000"/>
                        </a:spcBef>
                        <a:spcAft>
                          <a:spcPct val="0"/>
                        </a:spcAft>
                        <a:buClr>
                          <a:srgbClr val="009900"/>
                        </a:buClr>
                        <a:buSzPct val="60000"/>
                        <a:buFont typeface="Wingdings" pitchFamily="2" charset="2"/>
                        <a:buNone/>
                        <a:tabLst/>
                      </a:pPr>
                      <a:endParaRPr kumimoji="0" lang="en-US" sz="2000" b="0" i="0" u="none" strike="noStrike" cap="none" normalizeH="0" baseline="0" dirty="0" smtClean="0">
                        <a:ln>
                          <a:noFill/>
                        </a:ln>
                        <a:solidFill>
                          <a:schemeClr val="tx1"/>
                        </a:solidFill>
                        <a:effectLst/>
                        <a:latin typeface="Tahoma" pitchFamily="34" charset="0"/>
                        <a:cs typeface="Arial" charset="0"/>
                      </a:endParaRPr>
                    </a:p>
                    <a:p>
                      <a:pPr marL="0" marR="0" lvl="0" indent="0" algn="l" defTabSz="914400" rtl="0" eaLnBrk="1" fontAlgn="base" latinLnBrk="0" hangingPunct="1">
                        <a:lnSpc>
                          <a:spcPct val="100000"/>
                        </a:lnSpc>
                        <a:spcBef>
                          <a:spcPct val="20000"/>
                        </a:spcBef>
                        <a:spcAft>
                          <a:spcPct val="0"/>
                        </a:spcAft>
                        <a:buClr>
                          <a:srgbClr val="009900"/>
                        </a:buClr>
                        <a:buSzPct val="60000"/>
                        <a:buFont typeface="Wingdings" pitchFamily="2" charset="2"/>
                        <a:buNone/>
                        <a:tabLst/>
                      </a:pPr>
                      <a:endParaRPr kumimoji="0" lang="en-US" sz="2000" b="0" i="0" u="none" strike="noStrike" cap="none" normalizeH="0" baseline="0" dirty="0" smtClean="0">
                        <a:ln>
                          <a:noFill/>
                        </a:ln>
                        <a:solidFill>
                          <a:schemeClr val="tx1"/>
                        </a:solidFill>
                        <a:effectLst/>
                        <a:latin typeface="Tahoma" pitchFamily="34" charset="0"/>
                        <a:cs typeface="Arial" charset="0"/>
                      </a:endParaRPr>
                    </a:p>
                    <a:p>
                      <a:pPr marL="0" marR="0" lvl="0" indent="0" algn="l" defTabSz="914400" rtl="0" eaLnBrk="1" fontAlgn="base" latinLnBrk="0" hangingPunct="1">
                        <a:lnSpc>
                          <a:spcPct val="100000"/>
                        </a:lnSpc>
                        <a:spcBef>
                          <a:spcPct val="20000"/>
                        </a:spcBef>
                        <a:spcAft>
                          <a:spcPct val="0"/>
                        </a:spcAft>
                        <a:buClr>
                          <a:srgbClr val="009900"/>
                        </a:buClr>
                        <a:buSzPct val="60000"/>
                        <a:buFont typeface="Wingdings" pitchFamily="2" charset="2"/>
                        <a:buNone/>
                        <a:tabLst/>
                      </a:pPr>
                      <a:endParaRPr kumimoji="0" lang="en-US" sz="2000" b="0" i="0" u="none" strike="noStrike" cap="none" normalizeH="0" baseline="0" dirty="0" smtClean="0">
                        <a:ln>
                          <a:noFill/>
                        </a:ln>
                        <a:solidFill>
                          <a:schemeClr val="tx1"/>
                        </a:solidFill>
                        <a:effectLst/>
                        <a:latin typeface="Tahoma" pitchFamily="34" charset="0"/>
                        <a:cs typeface="Arial" charset="0"/>
                      </a:endParaRPr>
                    </a:p>
                  </a:txBody>
                  <a:tcPr marT="45693" marB="45693" horzOverflow="overflow">
                    <a:lnL w="28575"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rgbClr val="009900"/>
                        </a:buClr>
                        <a:buSzPct val="60000"/>
                        <a:buFont typeface="Wingdings" pitchFamily="2" charset="2"/>
                        <a:buNone/>
                        <a:tabLst/>
                      </a:pPr>
                      <a:endParaRPr kumimoji="0" lang="en-US" sz="1800" b="0" i="0" u="none" strike="noStrike" cap="none" normalizeH="0" baseline="0" dirty="0" smtClean="0">
                        <a:ln>
                          <a:noFill/>
                        </a:ln>
                        <a:solidFill>
                          <a:schemeClr val="tx1"/>
                        </a:solidFill>
                        <a:effectLst/>
                        <a:latin typeface="Tahoma" pitchFamily="34" charset="0"/>
                        <a:cs typeface="Arial" charset="0"/>
                      </a:endParaRPr>
                    </a:p>
                  </a:txBody>
                  <a:tcPr marT="45693" marB="45693"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rgbClr val="009900"/>
                        </a:buClr>
                        <a:buSzPct val="60000"/>
                        <a:buFont typeface="Wingdings" pitchFamily="2" charset="2"/>
                        <a:buNone/>
                        <a:tabLst/>
                      </a:pPr>
                      <a:endParaRPr kumimoji="0" lang="en-US" sz="2000" b="0" i="0" u="none" strike="noStrike" cap="none" normalizeH="0" baseline="0" dirty="0" smtClean="0">
                        <a:ln>
                          <a:noFill/>
                        </a:ln>
                        <a:solidFill>
                          <a:schemeClr val="tx1"/>
                        </a:solidFill>
                        <a:effectLst/>
                        <a:latin typeface="Courier New" pitchFamily="49" charset="0"/>
                        <a:cs typeface="Courier New" pitchFamily="49" charset="0"/>
                      </a:endParaRPr>
                    </a:p>
                  </a:txBody>
                  <a:tcPr marT="45693" marB="45693"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009900"/>
                        </a:buClr>
                        <a:buSzPct val="60000"/>
                        <a:buFont typeface="Wingdings" pitchFamily="2" charset="2"/>
                        <a:buNone/>
                        <a:tabLst/>
                      </a:pPr>
                      <a:endParaRPr kumimoji="0" lang="en-US" sz="2000" b="0" i="0" u="none" strike="noStrike" cap="none" normalizeH="0" baseline="0" dirty="0" smtClean="0">
                        <a:ln>
                          <a:noFill/>
                        </a:ln>
                        <a:solidFill>
                          <a:schemeClr val="tx1"/>
                        </a:solidFill>
                        <a:effectLst/>
                        <a:latin typeface="Tahoma" pitchFamily="34" charset="0"/>
                        <a:cs typeface="Arial" charset="0"/>
                      </a:endParaRPr>
                    </a:p>
                  </a:txBody>
                  <a:tcPr marT="45693" marB="45693" horzOverflow="overflow">
                    <a:lnL w="12700"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sp>
        <p:nvSpPr>
          <p:cNvPr id="43038" name="Rectangle 49"/>
          <p:cNvSpPr>
            <a:spLocks noChangeArrowheads="1"/>
          </p:cNvSpPr>
          <p:nvPr/>
        </p:nvSpPr>
        <p:spPr bwMode="auto">
          <a:xfrm>
            <a:off x="0" y="33147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Clr>
                <a:srgbClr val="009900"/>
              </a:buClr>
              <a:buSzPct val="60000"/>
              <a:buFont typeface="Wingdings" panose="05000000000000000000" pitchFamily="2" charset="2"/>
              <a:buChar char="n"/>
              <a:defRPr sz="2400">
                <a:solidFill>
                  <a:schemeClr val="tx1"/>
                </a:solidFill>
                <a:latin typeface="Tahoma" panose="020B0604030504040204" pitchFamily="34" charset="0"/>
                <a:cs typeface="Arial" panose="020B0604020202020204" pitchFamily="34" charset="0"/>
              </a:defRPr>
            </a:lvl1pPr>
            <a:lvl2pPr marL="742950" indent="-28575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cs typeface="Arial" panose="020B0604020202020204" pitchFamily="34" charset="0"/>
              </a:defRPr>
            </a:lvl2pPr>
            <a:lvl3pPr marL="1143000" indent="-228600">
              <a:spcBef>
                <a:spcPct val="20000"/>
              </a:spcBef>
              <a:buClr>
                <a:schemeClr val="tx1"/>
              </a:buClr>
              <a:buSzPct val="50000"/>
              <a:buFont typeface="Wingdings" panose="05000000000000000000" pitchFamily="2" charset="2"/>
              <a:buChar char="n"/>
              <a:defRPr sz="1600">
                <a:solidFill>
                  <a:schemeClr val="tx1"/>
                </a:solidFill>
                <a:latin typeface="Tahoma" panose="020B0604030504040204" pitchFamily="34" charset="0"/>
                <a:cs typeface="Arial" panose="020B0604020202020204" pitchFamily="34" charset="0"/>
              </a:defRPr>
            </a:lvl3pPr>
            <a:lvl4pPr marL="1600200" indent="-228600">
              <a:spcBef>
                <a:spcPct val="20000"/>
              </a:spcBef>
              <a:buClr>
                <a:schemeClr val="tx1"/>
              </a:buClr>
              <a:buSzPct val="55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4pPr>
            <a:lvl5pPr marL="2057400" indent="-228600">
              <a:spcBef>
                <a:spcPct val="20000"/>
              </a:spcBef>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9pPr>
          </a:lstStyle>
          <a:p>
            <a:pPr eaLnBrk="1" hangingPunct="1">
              <a:spcBef>
                <a:spcPct val="0"/>
              </a:spcBef>
              <a:buClrTx/>
              <a:buSzTx/>
              <a:buFontTx/>
              <a:buNone/>
            </a:pPr>
            <a:endParaRPr lang="en-US" altLang="en-US" sz="2800"/>
          </a:p>
        </p:txBody>
      </p:sp>
      <p:graphicFrame>
        <p:nvGraphicFramePr>
          <p:cNvPr id="1109040" name="Object 48"/>
          <p:cNvGraphicFramePr>
            <a:graphicFrameLocks noChangeAspect="1"/>
          </p:cNvGraphicFramePr>
          <p:nvPr/>
        </p:nvGraphicFramePr>
        <p:xfrm>
          <a:off x="981075" y="3670300"/>
          <a:ext cx="542925" cy="520700"/>
        </p:xfrm>
        <a:graphic>
          <a:graphicData uri="http://schemas.openxmlformats.org/presentationml/2006/ole">
            <mc:AlternateContent xmlns:mc="http://schemas.openxmlformats.org/markup-compatibility/2006">
              <mc:Choice xmlns:v="urn:schemas-microsoft-com:vml" Requires="v">
                <p:oleObj spid="_x0000_s43055" name="Equation" r:id="rId3" imgW="241300" imgH="228600" progId="Equation.3">
                  <p:embed/>
                </p:oleObj>
              </mc:Choice>
              <mc:Fallback>
                <p:oleObj name="Equation" r:id="rId3" imgW="241300" imgH="228600" progId="Equation.3">
                  <p:embed/>
                  <p:pic>
                    <p:nvPicPr>
                      <p:cNvPr id="0" name="Object 4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81075" y="3670300"/>
                        <a:ext cx="542925" cy="520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43040" name="Rectangle 53"/>
          <p:cNvSpPr>
            <a:spLocks noChangeArrowheads="1"/>
          </p:cNvSpPr>
          <p:nvPr/>
        </p:nvSpPr>
        <p:spPr bwMode="auto">
          <a:xfrm>
            <a:off x="0" y="33147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Clr>
                <a:srgbClr val="009900"/>
              </a:buClr>
              <a:buSzPct val="60000"/>
              <a:buFont typeface="Wingdings" panose="05000000000000000000" pitchFamily="2" charset="2"/>
              <a:buChar char="n"/>
              <a:defRPr sz="2400">
                <a:solidFill>
                  <a:schemeClr val="tx1"/>
                </a:solidFill>
                <a:latin typeface="Tahoma" panose="020B0604030504040204" pitchFamily="34" charset="0"/>
                <a:cs typeface="Arial" panose="020B0604020202020204" pitchFamily="34" charset="0"/>
              </a:defRPr>
            </a:lvl1pPr>
            <a:lvl2pPr marL="742950" indent="-28575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cs typeface="Arial" panose="020B0604020202020204" pitchFamily="34" charset="0"/>
              </a:defRPr>
            </a:lvl2pPr>
            <a:lvl3pPr marL="1143000" indent="-228600">
              <a:spcBef>
                <a:spcPct val="20000"/>
              </a:spcBef>
              <a:buClr>
                <a:schemeClr val="tx1"/>
              </a:buClr>
              <a:buSzPct val="50000"/>
              <a:buFont typeface="Wingdings" panose="05000000000000000000" pitchFamily="2" charset="2"/>
              <a:buChar char="n"/>
              <a:defRPr sz="1600">
                <a:solidFill>
                  <a:schemeClr val="tx1"/>
                </a:solidFill>
                <a:latin typeface="Tahoma" panose="020B0604030504040204" pitchFamily="34" charset="0"/>
                <a:cs typeface="Arial" panose="020B0604020202020204" pitchFamily="34" charset="0"/>
              </a:defRPr>
            </a:lvl3pPr>
            <a:lvl4pPr marL="1600200" indent="-228600">
              <a:spcBef>
                <a:spcPct val="20000"/>
              </a:spcBef>
              <a:buClr>
                <a:schemeClr val="tx1"/>
              </a:buClr>
              <a:buSzPct val="55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4pPr>
            <a:lvl5pPr marL="2057400" indent="-228600">
              <a:spcBef>
                <a:spcPct val="20000"/>
              </a:spcBef>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9pPr>
          </a:lstStyle>
          <a:p>
            <a:pPr eaLnBrk="1" hangingPunct="1">
              <a:spcBef>
                <a:spcPct val="0"/>
              </a:spcBef>
              <a:buClrTx/>
              <a:buSzTx/>
              <a:buFontTx/>
              <a:buNone/>
            </a:pPr>
            <a:endParaRPr lang="en-US" altLang="en-US" sz="2800"/>
          </a:p>
        </p:txBody>
      </p:sp>
      <p:graphicFrame>
        <p:nvGraphicFramePr>
          <p:cNvPr id="1109044" name="Object 52"/>
          <p:cNvGraphicFramePr>
            <a:graphicFrameLocks noChangeAspect="1"/>
          </p:cNvGraphicFramePr>
          <p:nvPr/>
        </p:nvGraphicFramePr>
        <p:xfrm>
          <a:off x="981075" y="5041900"/>
          <a:ext cx="542925" cy="520700"/>
        </p:xfrm>
        <a:graphic>
          <a:graphicData uri="http://schemas.openxmlformats.org/presentationml/2006/ole">
            <mc:AlternateContent xmlns:mc="http://schemas.openxmlformats.org/markup-compatibility/2006">
              <mc:Choice xmlns:v="urn:schemas-microsoft-com:vml" Requires="v">
                <p:oleObj spid="_x0000_s43056" name="Equation" r:id="rId5" imgW="241300" imgH="228600" progId="Equation.3">
                  <p:embed/>
                </p:oleObj>
              </mc:Choice>
              <mc:Fallback>
                <p:oleObj name="Equation" r:id="rId5" imgW="241300" imgH="228600" progId="Equation.3">
                  <p:embed/>
                  <p:pic>
                    <p:nvPicPr>
                      <p:cNvPr id="0" name="Object 5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981075" y="5041900"/>
                        <a:ext cx="542925" cy="520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1109057" name="Text Box 65"/>
          <p:cNvSpPr txBox="1">
            <a:spLocks noChangeArrowheads="1"/>
          </p:cNvSpPr>
          <p:nvPr/>
        </p:nvSpPr>
        <p:spPr bwMode="auto">
          <a:xfrm>
            <a:off x="457200" y="2376488"/>
            <a:ext cx="1600200" cy="369887"/>
          </a:xfrm>
          <a:prstGeom prst="rect">
            <a:avLst/>
          </a:prstGeom>
          <a:noFill/>
          <a:ln>
            <a:noFill/>
          </a:ln>
          <a:effectLst/>
          <a:extLst/>
        </p:spPr>
        <p:txBody>
          <a:bodyPr>
            <a:spAutoFit/>
          </a:bodyPr>
          <a:lstStyle/>
          <a:p>
            <a:pPr algn="ctr" eaLnBrk="1" hangingPunct="1">
              <a:spcBef>
                <a:spcPct val="50000"/>
              </a:spcBef>
              <a:defRPr/>
            </a:pPr>
            <a:r>
              <a:rPr lang="en-US" sz="1800" dirty="0">
                <a:latin typeface="+mn-lt"/>
                <a:cs typeface="Arial" charset="0"/>
              </a:rPr>
              <a:t>Round of x</a:t>
            </a:r>
          </a:p>
        </p:txBody>
      </p:sp>
      <p:sp>
        <p:nvSpPr>
          <p:cNvPr id="1109058" name="Text Box 66"/>
          <p:cNvSpPr txBox="1">
            <a:spLocks noChangeArrowheads="1"/>
          </p:cNvSpPr>
          <p:nvPr/>
        </p:nvSpPr>
        <p:spPr bwMode="auto">
          <a:xfrm>
            <a:off x="2057400" y="2422525"/>
            <a:ext cx="22098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rgbClr val="009900"/>
              </a:buClr>
              <a:buSzPct val="60000"/>
              <a:buFont typeface="Wingdings" panose="05000000000000000000" pitchFamily="2" charset="2"/>
              <a:buChar char="n"/>
              <a:defRPr sz="2400">
                <a:solidFill>
                  <a:schemeClr val="tx1"/>
                </a:solidFill>
                <a:latin typeface="Tahoma" panose="020B0604030504040204" pitchFamily="34" charset="0"/>
                <a:cs typeface="Arial" panose="020B0604020202020204" pitchFamily="34" charset="0"/>
              </a:defRPr>
            </a:lvl1pPr>
            <a:lvl2pPr marL="742950" indent="-28575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cs typeface="Arial" panose="020B0604020202020204" pitchFamily="34" charset="0"/>
              </a:defRPr>
            </a:lvl2pPr>
            <a:lvl3pPr marL="1143000" indent="-228600">
              <a:spcBef>
                <a:spcPct val="20000"/>
              </a:spcBef>
              <a:buClr>
                <a:schemeClr val="tx1"/>
              </a:buClr>
              <a:buSzPct val="50000"/>
              <a:buFont typeface="Wingdings" panose="05000000000000000000" pitchFamily="2" charset="2"/>
              <a:buChar char="n"/>
              <a:defRPr sz="1600">
                <a:solidFill>
                  <a:schemeClr val="tx1"/>
                </a:solidFill>
                <a:latin typeface="Tahoma" panose="020B0604030504040204" pitchFamily="34" charset="0"/>
                <a:cs typeface="Arial" panose="020B0604020202020204" pitchFamily="34" charset="0"/>
              </a:defRPr>
            </a:lvl3pPr>
            <a:lvl4pPr marL="1600200" indent="-228600">
              <a:spcBef>
                <a:spcPct val="20000"/>
              </a:spcBef>
              <a:buClr>
                <a:schemeClr val="tx1"/>
              </a:buClr>
              <a:buSzPct val="55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4pPr>
            <a:lvl5pPr marL="2057400" indent="-228600">
              <a:spcBef>
                <a:spcPct val="20000"/>
              </a:spcBef>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9pPr>
          </a:lstStyle>
          <a:p>
            <a:pPr eaLnBrk="1" hangingPunct="1">
              <a:spcBef>
                <a:spcPct val="50000"/>
              </a:spcBef>
              <a:buClrTx/>
              <a:buSzTx/>
              <a:buFontTx/>
              <a:buNone/>
            </a:pPr>
            <a:r>
              <a:rPr lang="en-US" altLang="en-US" sz="1800">
                <a:latin typeface="Courier New" panose="02070309020205020404" pitchFamily="49" charset="0"/>
                <a:cs typeface="Courier New" panose="02070309020205020404" pitchFamily="49" charset="0"/>
              </a:rPr>
              <a:t>Math.round(x)</a:t>
            </a:r>
          </a:p>
        </p:txBody>
      </p:sp>
      <p:sp>
        <p:nvSpPr>
          <p:cNvPr id="1109059" name="Text Box 67"/>
          <p:cNvSpPr txBox="1">
            <a:spLocks noChangeArrowheads="1"/>
          </p:cNvSpPr>
          <p:nvPr/>
        </p:nvSpPr>
        <p:spPr bwMode="auto">
          <a:xfrm>
            <a:off x="4267200" y="2133600"/>
            <a:ext cx="2209800" cy="923925"/>
          </a:xfrm>
          <a:prstGeom prst="rect">
            <a:avLst/>
          </a:prstGeom>
          <a:noFill/>
          <a:ln>
            <a:noFill/>
          </a:ln>
          <a:effectLst/>
          <a:extLst/>
        </p:spPr>
        <p:txBody>
          <a:bodyPr>
            <a:spAutoFit/>
          </a:bodyPr>
          <a:lstStyle/>
          <a:p>
            <a:pPr eaLnBrk="1" hangingPunct="1">
              <a:defRPr/>
            </a:pPr>
            <a:r>
              <a:rPr lang="en-US" sz="1800" dirty="0">
                <a:latin typeface="+mn-lt"/>
                <a:cs typeface="Arial" charset="0"/>
              </a:rPr>
              <a:t>I is double, O is long</a:t>
            </a:r>
          </a:p>
          <a:p>
            <a:pPr eaLnBrk="1" hangingPunct="1">
              <a:defRPr/>
            </a:pPr>
            <a:r>
              <a:rPr lang="en-US" sz="1800" dirty="0">
                <a:latin typeface="+mn-lt"/>
                <a:cs typeface="Arial" charset="0"/>
              </a:rPr>
              <a:t>I is float, O is int</a:t>
            </a:r>
          </a:p>
        </p:txBody>
      </p:sp>
      <p:sp>
        <p:nvSpPr>
          <p:cNvPr id="1109061" name="Text Box 69"/>
          <p:cNvSpPr txBox="1">
            <a:spLocks noChangeArrowheads="1"/>
          </p:cNvSpPr>
          <p:nvPr/>
        </p:nvSpPr>
        <p:spPr bwMode="auto">
          <a:xfrm>
            <a:off x="6477000" y="2085975"/>
            <a:ext cx="2590800"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rgbClr val="009900"/>
              </a:buClr>
              <a:buSzPct val="60000"/>
              <a:buFont typeface="Wingdings" panose="05000000000000000000" pitchFamily="2" charset="2"/>
              <a:buChar char="n"/>
              <a:defRPr sz="2400">
                <a:solidFill>
                  <a:schemeClr val="tx1"/>
                </a:solidFill>
                <a:latin typeface="Tahoma" panose="020B0604030504040204" pitchFamily="34" charset="0"/>
                <a:cs typeface="Arial" panose="020B0604020202020204" pitchFamily="34" charset="0"/>
              </a:defRPr>
            </a:lvl1pPr>
            <a:lvl2pPr marL="742950" indent="-28575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cs typeface="Arial" panose="020B0604020202020204" pitchFamily="34" charset="0"/>
              </a:defRPr>
            </a:lvl2pPr>
            <a:lvl3pPr marL="1143000" indent="-228600">
              <a:spcBef>
                <a:spcPct val="20000"/>
              </a:spcBef>
              <a:buClr>
                <a:schemeClr val="tx1"/>
              </a:buClr>
              <a:buSzPct val="50000"/>
              <a:buFont typeface="Wingdings" panose="05000000000000000000" pitchFamily="2" charset="2"/>
              <a:buChar char="n"/>
              <a:defRPr sz="1600">
                <a:solidFill>
                  <a:schemeClr val="tx1"/>
                </a:solidFill>
                <a:latin typeface="Tahoma" panose="020B0604030504040204" pitchFamily="34" charset="0"/>
                <a:cs typeface="Arial" panose="020B0604020202020204" pitchFamily="34" charset="0"/>
              </a:defRPr>
            </a:lvl3pPr>
            <a:lvl4pPr marL="1600200" indent="-228600">
              <a:spcBef>
                <a:spcPct val="20000"/>
              </a:spcBef>
              <a:buClr>
                <a:schemeClr val="tx1"/>
              </a:buClr>
              <a:buSzPct val="55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4pPr>
            <a:lvl5pPr marL="2057400" indent="-228600">
              <a:spcBef>
                <a:spcPct val="20000"/>
              </a:spcBef>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9pPr>
          </a:lstStyle>
          <a:p>
            <a:pPr eaLnBrk="1" hangingPunct="1">
              <a:spcBef>
                <a:spcPct val="0"/>
              </a:spcBef>
              <a:buClrTx/>
              <a:buSzTx/>
              <a:buFontTx/>
              <a:buNone/>
            </a:pPr>
            <a:r>
              <a:rPr lang="en-US" altLang="en-US" sz="1800">
                <a:latin typeface="Courier New" panose="02070309020205020404" pitchFamily="49" charset="0"/>
                <a:cs typeface="Courier New" panose="02070309020205020404" pitchFamily="49" charset="0"/>
              </a:rPr>
              <a:t>Math.round(2.36) </a:t>
            </a:r>
          </a:p>
          <a:p>
            <a:pPr eaLnBrk="1" hangingPunct="1">
              <a:spcBef>
                <a:spcPct val="0"/>
              </a:spcBef>
              <a:buClrTx/>
              <a:buSzTx/>
              <a:buFontTx/>
              <a:buNone/>
            </a:pPr>
            <a:r>
              <a:rPr lang="en-US" altLang="en-US" sz="1800">
                <a:latin typeface="Courier New" panose="02070309020205020404" pitchFamily="49" charset="0"/>
                <a:cs typeface="Courier New" panose="02070309020205020404" pitchFamily="49" charset="0"/>
              </a:rPr>
              <a:t>= 2</a:t>
            </a:r>
          </a:p>
          <a:p>
            <a:pPr eaLnBrk="1" hangingPunct="1">
              <a:spcBef>
                <a:spcPct val="0"/>
              </a:spcBef>
              <a:buClrTx/>
              <a:buSzTx/>
              <a:buFontTx/>
              <a:buNone/>
            </a:pPr>
            <a:r>
              <a:rPr lang="en-US" altLang="en-US" sz="1800">
                <a:latin typeface="Courier New" panose="02070309020205020404" pitchFamily="49" charset="0"/>
                <a:cs typeface="Courier New" panose="02070309020205020404" pitchFamily="49" charset="0"/>
              </a:rPr>
              <a:t>Math.round(2.64) </a:t>
            </a:r>
          </a:p>
          <a:p>
            <a:pPr eaLnBrk="1" hangingPunct="1">
              <a:spcBef>
                <a:spcPct val="0"/>
              </a:spcBef>
              <a:buClrTx/>
              <a:buSzTx/>
              <a:buFontTx/>
              <a:buNone/>
            </a:pPr>
            <a:r>
              <a:rPr lang="en-US" altLang="en-US" sz="1800">
                <a:latin typeface="Courier New" panose="02070309020205020404" pitchFamily="49" charset="0"/>
                <a:cs typeface="Courier New" panose="02070309020205020404" pitchFamily="49" charset="0"/>
              </a:rPr>
              <a:t>= 3</a:t>
            </a:r>
          </a:p>
        </p:txBody>
      </p:sp>
      <p:sp>
        <p:nvSpPr>
          <p:cNvPr id="1109067" name="Text Box 75"/>
          <p:cNvSpPr txBox="1">
            <a:spLocks noChangeArrowheads="1"/>
          </p:cNvSpPr>
          <p:nvPr/>
        </p:nvSpPr>
        <p:spPr bwMode="auto">
          <a:xfrm>
            <a:off x="2057400" y="3733800"/>
            <a:ext cx="21336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rgbClr val="009900"/>
              </a:buClr>
              <a:buSzPct val="60000"/>
              <a:buFont typeface="Wingdings" panose="05000000000000000000" pitchFamily="2" charset="2"/>
              <a:buChar char="n"/>
              <a:defRPr sz="2400">
                <a:solidFill>
                  <a:schemeClr val="tx1"/>
                </a:solidFill>
                <a:latin typeface="Tahoma" panose="020B0604030504040204" pitchFamily="34" charset="0"/>
                <a:cs typeface="Arial" panose="020B0604020202020204" pitchFamily="34" charset="0"/>
              </a:defRPr>
            </a:lvl1pPr>
            <a:lvl2pPr marL="742950" indent="-28575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cs typeface="Arial" panose="020B0604020202020204" pitchFamily="34" charset="0"/>
              </a:defRPr>
            </a:lvl2pPr>
            <a:lvl3pPr marL="1143000" indent="-228600">
              <a:spcBef>
                <a:spcPct val="20000"/>
              </a:spcBef>
              <a:buClr>
                <a:schemeClr val="tx1"/>
              </a:buClr>
              <a:buSzPct val="50000"/>
              <a:buFont typeface="Wingdings" panose="05000000000000000000" pitchFamily="2" charset="2"/>
              <a:buChar char="n"/>
              <a:defRPr sz="1600">
                <a:solidFill>
                  <a:schemeClr val="tx1"/>
                </a:solidFill>
                <a:latin typeface="Tahoma" panose="020B0604030504040204" pitchFamily="34" charset="0"/>
                <a:cs typeface="Arial" panose="020B0604020202020204" pitchFamily="34" charset="0"/>
              </a:defRPr>
            </a:lvl3pPr>
            <a:lvl4pPr marL="1600200" indent="-228600">
              <a:spcBef>
                <a:spcPct val="20000"/>
              </a:spcBef>
              <a:buClr>
                <a:schemeClr val="tx1"/>
              </a:buClr>
              <a:buSzPct val="55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4pPr>
            <a:lvl5pPr marL="2057400" indent="-228600">
              <a:spcBef>
                <a:spcPct val="20000"/>
              </a:spcBef>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9pPr>
          </a:lstStyle>
          <a:p>
            <a:pPr eaLnBrk="1" hangingPunct="1">
              <a:spcBef>
                <a:spcPct val="50000"/>
              </a:spcBef>
              <a:buClrTx/>
              <a:buSzTx/>
              <a:buFontTx/>
              <a:buNone/>
            </a:pPr>
            <a:r>
              <a:rPr lang="en-US" altLang="en-US" sz="1800">
                <a:latin typeface="Courier New" panose="02070309020205020404" pitchFamily="49" charset="0"/>
                <a:cs typeface="Courier New" panose="02070309020205020404" pitchFamily="49" charset="0"/>
              </a:rPr>
              <a:t>Math.ceil(x)</a:t>
            </a:r>
          </a:p>
        </p:txBody>
      </p:sp>
      <p:sp>
        <p:nvSpPr>
          <p:cNvPr id="1109068" name="Text Box 76"/>
          <p:cNvSpPr txBox="1">
            <a:spLocks noChangeArrowheads="1"/>
          </p:cNvSpPr>
          <p:nvPr/>
        </p:nvSpPr>
        <p:spPr bwMode="auto">
          <a:xfrm>
            <a:off x="4419600" y="3733800"/>
            <a:ext cx="1752600" cy="369888"/>
          </a:xfrm>
          <a:prstGeom prst="rect">
            <a:avLst/>
          </a:prstGeom>
          <a:noFill/>
          <a:ln>
            <a:noFill/>
          </a:ln>
          <a:effectLst/>
          <a:extLst/>
        </p:spPr>
        <p:txBody>
          <a:bodyPr>
            <a:spAutoFit/>
          </a:bodyPr>
          <a:lstStyle/>
          <a:p>
            <a:pPr eaLnBrk="1" hangingPunct="1">
              <a:spcBef>
                <a:spcPct val="50000"/>
              </a:spcBef>
              <a:defRPr/>
            </a:pPr>
            <a:r>
              <a:rPr lang="en-US" sz="1800" dirty="0">
                <a:latin typeface="+mn-lt"/>
                <a:cs typeface="Arial" charset="0"/>
              </a:rPr>
              <a:t>I/O are double</a:t>
            </a:r>
          </a:p>
        </p:txBody>
      </p:sp>
      <p:sp>
        <p:nvSpPr>
          <p:cNvPr id="1109069" name="Text Box 77"/>
          <p:cNvSpPr txBox="1">
            <a:spLocks noChangeArrowheads="1"/>
          </p:cNvSpPr>
          <p:nvPr/>
        </p:nvSpPr>
        <p:spPr bwMode="auto">
          <a:xfrm>
            <a:off x="4419600" y="5119688"/>
            <a:ext cx="1752600" cy="369887"/>
          </a:xfrm>
          <a:prstGeom prst="rect">
            <a:avLst/>
          </a:prstGeom>
          <a:noFill/>
          <a:ln>
            <a:noFill/>
          </a:ln>
          <a:effectLst/>
          <a:extLst/>
        </p:spPr>
        <p:txBody>
          <a:bodyPr>
            <a:spAutoFit/>
          </a:bodyPr>
          <a:lstStyle/>
          <a:p>
            <a:pPr eaLnBrk="1" hangingPunct="1">
              <a:spcBef>
                <a:spcPct val="50000"/>
              </a:spcBef>
              <a:defRPr/>
            </a:pPr>
            <a:r>
              <a:rPr lang="en-US" sz="1800" dirty="0">
                <a:latin typeface="+mn-lt"/>
                <a:cs typeface="Arial" charset="0"/>
              </a:rPr>
              <a:t>I/O are double</a:t>
            </a:r>
          </a:p>
        </p:txBody>
      </p:sp>
      <p:sp>
        <p:nvSpPr>
          <p:cNvPr id="1109070" name="Text Box 78"/>
          <p:cNvSpPr txBox="1">
            <a:spLocks noChangeArrowheads="1"/>
          </p:cNvSpPr>
          <p:nvPr/>
        </p:nvSpPr>
        <p:spPr bwMode="auto">
          <a:xfrm>
            <a:off x="2057400" y="5165725"/>
            <a:ext cx="22098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rgbClr val="009900"/>
              </a:buClr>
              <a:buSzPct val="60000"/>
              <a:buFont typeface="Wingdings" panose="05000000000000000000" pitchFamily="2" charset="2"/>
              <a:buChar char="n"/>
              <a:defRPr sz="2400">
                <a:solidFill>
                  <a:schemeClr val="tx1"/>
                </a:solidFill>
                <a:latin typeface="Tahoma" panose="020B0604030504040204" pitchFamily="34" charset="0"/>
                <a:cs typeface="Arial" panose="020B0604020202020204" pitchFamily="34" charset="0"/>
              </a:defRPr>
            </a:lvl1pPr>
            <a:lvl2pPr marL="742950" indent="-28575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cs typeface="Arial" panose="020B0604020202020204" pitchFamily="34" charset="0"/>
              </a:defRPr>
            </a:lvl2pPr>
            <a:lvl3pPr marL="1143000" indent="-228600">
              <a:spcBef>
                <a:spcPct val="20000"/>
              </a:spcBef>
              <a:buClr>
                <a:schemeClr val="tx1"/>
              </a:buClr>
              <a:buSzPct val="50000"/>
              <a:buFont typeface="Wingdings" panose="05000000000000000000" pitchFamily="2" charset="2"/>
              <a:buChar char="n"/>
              <a:defRPr sz="1600">
                <a:solidFill>
                  <a:schemeClr val="tx1"/>
                </a:solidFill>
                <a:latin typeface="Tahoma" panose="020B0604030504040204" pitchFamily="34" charset="0"/>
                <a:cs typeface="Arial" panose="020B0604020202020204" pitchFamily="34" charset="0"/>
              </a:defRPr>
            </a:lvl3pPr>
            <a:lvl4pPr marL="1600200" indent="-228600">
              <a:spcBef>
                <a:spcPct val="20000"/>
              </a:spcBef>
              <a:buClr>
                <a:schemeClr val="tx1"/>
              </a:buClr>
              <a:buSzPct val="55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4pPr>
            <a:lvl5pPr marL="2057400" indent="-228600">
              <a:spcBef>
                <a:spcPct val="20000"/>
              </a:spcBef>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9pPr>
          </a:lstStyle>
          <a:p>
            <a:pPr eaLnBrk="1" hangingPunct="1">
              <a:spcBef>
                <a:spcPct val="50000"/>
              </a:spcBef>
              <a:buClrTx/>
              <a:buSzTx/>
              <a:buFontTx/>
              <a:buNone/>
            </a:pPr>
            <a:r>
              <a:rPr lang="en-US" altLang="en-US" sz="1800">
                <a:latin typeface="Courier New" panose="02070309020205020404" pitchFamily="49" charset="0"/>
                <a:cs typeface="Courier New" panose="02070309020205020404" pitchFamily="49" charset="0"/>
              </a:rPr>
              <a:t>Math.floor(x)</a:t>
            </a:r>
          </a:p>
        </p:txBody>
      </p:sp>
      <p:sp>
        <p:nvSpPr>
          <p:cNvPr id="1109074" name="Text Box 82"/>
          <p:cNvSpPr txBox="1">
            <a:spLocks noChangeArrowheads="1"/>
          </p:cNvSpPr>
          <p:nvPr/>
        </p:nvSpPr>
        <p:spPr bwMode="auto">
          <a:xfrm>
            <a:off x="6477000" y="3352800"/>
            <a:ext cx="2286000"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rgbClr val="009900"/>
              </a:buClr>
              <a:buSzPct val="60000"/>
              <a:buFont typeface="Wingdings" panose="05000000000000000000" pitchFamily="2" charset="2"/>
              <a:buChar char="n"/>
              <a:defRPr sz="2400">
                <a:solidFill>
                  <a:schemeClr val="tx1"/>
                </a:solidFill>
                <a:latin typeface="Tahoma" panose="020B0604030504040204" pitchFamily="34" charset="0"/>
                <a:cs typeface="Arial" panose="020B0604020202020204" pitchFamily="34" charset="0"/>
              </a:defRPr>
            </a:lvl1pPr>
            <a:lvl2pPr marL="742950" indent="-28575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cs typeface="Arial" panose="020B0604020202020204" pitchFamily="34" charset="0"/>
              </a:defRPr>
            </a:lvl2pPr>
            <a:lvl3pPr marL="1143000" indent="-228600">
              <a:spcBef>
                <a:spcPct val="20000"/>
              </a:spcBef>
              <a:buClr>
                <a:schemeClr val="tx1"/>
              </a:buClr>
              <a:buSzPct val="50000"/>
              <a:buFont typeface="Wingdings" panose="05000000000000000000" pitchFamily="2" charset="2"/>
              <a:buChar char="n"/>
              <a:defRPr sz="1600">
                <a:solidFill>
                  <a:schemeClr val="tx1"/>
                </a:solidFill>
                <a:latin typeface="Tahoma" panose="020B0604030504040204" pitchFamily="34" charset="0"/>
                <a:cs typeface="Arial" panose="020B0604020202020204" pitchFamily="34" charset="0"/>
              </a:defRPr>
            </a:lvl3pPr>
            <a:lvl4pPr marL="1600200" indent="-228600">
              <a:spcBef>
                <a:spcPct val="20000"/>
              </a:spcBef>
              <a:buClr>
                <a:schemeClr val="tx1"/>
              </a:buClr>
              <a:buSzPct val="55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4pPr>
            <a:lvl5pPr marL="2057400" indent="-228600">
              <a:spcBef>
                <a:spcPct val="20000"/>
              </a:spcBef>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9pPr>
          </a:lstStyle>
          <a:p>
            <a:pPr eaLnBrk="1" hangingPunct="1">
              <a:spcBef>
                <a:spcPct val="0"/>
              </a:spcBef>
              <a:buClrTx/>
              <a:buSzTx/>
              <a:buFontTx/>
              <a:buNone/>
            </a:pPr>
            <a:r>
              <a:rPr lang="en-US" altLang="en-US" sz="1800">
                <a:latin typeface="Courier New" panose="02070309020205020404" pitchFamily="49" charset="0"/>
                <a:cs typeface="Courier New" panose="02070309020205020404" pitchFamily="49" charset="0"/>
              </a:rPr>
              <a:t>Math.ceil(3.2) </a:t>
            </a:r>
          </a:p>
          <a:p>
            <a:pPr eaLnBrk="1" hangingPunct="1">
              <a:spcBef>
                <a:spcPct val="0"/>
              </a:spcBef>
              <a:buClrTx/>
              <a:buSzTx/>
              <a:buFontTx/>
              <a:buNone/>
            </a:pPr>
            <a:r>
              <a:rPr lang="en-US" altLang="en-US" sz="1800">
                <a:latin typeface="Courier New" panose="02070309020205020404" pitchFamily="49" charset="0"/>
                <a:cs typeface="Courier New" panose="02070309020205020404" pitchFamily="49" charset="0"/>
              </a:rPr>
              <a:t>= 4.0</a:t>
            </a:r>
          </a:p>
          <a:p>
            <a:pPr eaLnBrk="1" hangingPunct="1">
              <a:spcBef>
                <a:spcPct val="0"/>
              </a:spcBef>
              <a:buClrTx/>
              <a:buSzTx/>
              <a:buFontTx/>
              <a:buNone/>
            </a:pPr>
            <a:r>
              <a:rPr lang="en-US" altLang="en-US" sz="1800">
                <a:latin typeface="Courier New" panose="02070309020205020404" pitchFamily="49" charset="0"/>
                <a:cs typeface="Courier New" panose="02070309020205020404" pitchFamily="49" charset="0"/>
              </a:rPr>
              <a:t>Math.ceil(3.9)</a:t>
            </a:r>
          </a:p>
          <a:p>
            <a:pPr eaLnBrk="1" hangingPunct="1">
              <a:spcBef>
                <a:spcPct val="0"/>
              </a:spcBef>
              <a:buClrTx/>
              <a:buSzTx/>
              <a:buFontTx/>
              <a:buNone/>
            </a:pPr>
            <a:r>
              <a:rPr lang="en-US" altLang="en-US" sz="1800">
                <a:latin typeface="Courier New" panose="02070309020205020404" pitchFamily="49" charset="0"/>
                <a:cs typeface="Courier New" panose="02070309020205020404" pitchFamily="49" charset="0"/>
              </a:rPr>
              <a:t>= 4.0</a:t>
            </a:r>
          </a:p>
        </p:txBody>
      </p:sp>
      <p:sp>
        <p:nvSpPr>
          <p:cNvPr id="1109079" name="Text Box 87"/>
          <p:cNvSpPr txBox="1">
            <a:spLocks noChangeArrowheads="1"/>
          </p:cNvSpPr>
          <p:nvPr/>
        </p:nvSpPr>
        <p:spPr bwMode="auto">
          <a:xfrm>
            <a:off x="6477000" y="4676775"/>
            <a:ext cx="2362200"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rgbClr val="009900"/>
              </a:buClr>
              <a:buSzPct val="60000"/>
              <a:buFont typeface="Wingdings" panose="05000000000000000000" pitchFamily="2" charset="2"/>
              <a:buChar char="n"/>
              <a:defRPr sz="2400">
                <a:solidFill>
                  <a:schemeClr val="tx1"/>
                </a:solidFill>
                <a:latin typeface="Tahoma" panose="020B0604030504040204" pitchFamily="34" charset="0"/>
                <a:cs typeface="Arial" panose="020B0604020202020204" pitchFamily="34" charset="0"/>
              </a:defRPr>
            </a:lvl1pPr>
            <a:lvl2pPr marL="742950" indent="-28575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cs typeface="Arial" panose="020B0604020202020204" pitchFamily="34" charset="0"/>
              </a:defRPr>
            </a:lvl2pPr>
            <a:lvl3pPr marL="1143000" indent="-228600">
              <a:spcBef>
                <a:spcPct val="20000"/>
              </a:spcBef>
              <a:buClr>
                <a:schemeClr val="tx1"/>
              </a:buClr>
              <a:buSzPct val="50000"/>
              <a:buFont typeface="Wingdings" panose="05000000000000000000" pitchFamily="2" charset="2"/>
              <a:buChar char="n"/>
              <a:defRPr sz="1600">
                <a:solidFill>
                  <a:schemeClr val="tx1"/>
                </a:solidFill>
                <a:latin typeface="Tahoma" panose="020B0604030504040204" pitchFamily="34" charset="0"/>
                <a:cs typeface="Arial" panose="020B0604020202020204" pitchFamily="34" charset="0"/>
              </a:defRPr>
            </a:lvl3pPr>
            <a:lvl4pPr marL="1600200" indent="-228600">
              <a:spcBef>
                <a:spcPct val="20000"/>
              </a:spcBef>
              <a:buClr>
                <a:schemeClr val="tx1"/>
              </a:buClr>
              <a:buSzPct val="55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4pPr>
            <a:lvl5pPr marL="2057400" indent="-228600">
              <a:spcBef>
                <a:spcPct val="20000"/>
              </a:spcBef>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9pPr>
          </a:lstStyle>
          <a:p>
            <a:pPr eaLnBrk="1" hangingPunct="1">
              <a:spcBef>
                <a:spcPct val="0"/>
              </a:spcBef>
              <a:buClrTx/>
              <a:buSzTx/>
              <a:buFontTx/>
              <a:buNone/>
            </a:pPr>
            <a:r>
              <a:rPr lang="en-US" altLang="en-US" sz="1800">
                <a:latin typeface="Courier New" panose="02070309020205020404" pitchFamily="49" charset="0"/>
                <a:cs typeface="Courier New" panose="02070309020205020404" pitchFamily="49" charset="0"/>
              </a:rPr>
              <a:t>Math.floor(3.2) = 3.0</a:t>
            </a:r>
          </a:p>
          <a:p>
            <a:pPr eaLnBrk="1" hangingPunct="1">
              <a:spcBef>
                <a:spcPct val="0"/>
              </a:spcBef>
              <a:buClrTx/>
              <a:buSzTx/>
              <a:buFontTx/>
              <a:buNone/>
            </a:pPr>
            <a:r>
              <a:rPr lang="en-US" altLang="en-US" sz="1800">
                <a:latin typeface="Courier New" panose="02070309020205020404" pitchFamily="49" charset="0"/>
                <a:cs typeface="Courier New" panose="02070309020205020404" pitchFamily="49" charset="0"/>
              </a:rPr>
              <a:t>Math.floor(3.9)</a:t>
            </a:r>
          </a:p>
          <a:p>
            <a:pPr eaLnBrk="1" hangingPunct="1">
              <a:spcBef>
                <a:spcPct val="0"/>
              </a:spcBef>
              <a:buClrTx/>
              <a:buSzTx/>
              <a:buFontTx/>
              <a:buNone/>
            </a:pPr>
            <a:r>
              <a:rPr lang="en-US" altLang="en-US" sz="1800">
                <a:latin typeface="Courier New" panose="02070309020205020404" pitchFamily="49" charset="0"/>
                <a:cs typeface="Courier New" panose="02070309020205020404" pitchFamily="49" charset="0"/>
              </a:rPr>
              <a:t>= 3.0</a:t>
            </a:r>
          </a:p>
        </p:txBody>
      </p:sp>
      <p:sp>
        <p:nvSpPr>
          <p:cNvPr id="43052" name="Date Placeholder 3"/>
          <p:cNvSpPr txBox="1">
            <a:spLocks/>
          </p:cNvSpPr>
          <p:nvPr/>
        </p:nvSpPr>
        <p:spPr bwMode="auto">
          <a:xfrm>
            <a:off x="152400" y="6324600"/>
            <a:ext cx="1905000" cy="53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spcBef>
                <a:spcPct val="20000"/>
              </a:spcBef>
              <a:buClr>
                <a:srgbClr val="009900"/>
              </a:buClr>
              <a:buSzPct val="60000"/>
              <a:buFont typeface="Wingdings" panose="05000000000000000000" pitchFamily="2" charset="2"/>
              <a:buChar char="n"/>
              <a:defRPr sz="2400">
                <a:solidFill>
                  <a:schemeClr val="tx1"/>
                </a:solidFill>
                <a:latin typeface="Tahoma" panose="020B0604030504040204" pitchFamily="34" charset="0"/>
                <a:cs typeface="Arial" panose="020B0604020202020204" pitchFamily="34" charset="0"/>
              </a:defRPr>
            </a:lvl1pPr>
            <a:lvl2pPr marL="742950" indent="-28575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cs typeface="Arial" panose="020B0604020202020204" pitchFamily="34" charset="0"/>
              </a:defRPr>
            </a:lvl2pPr>
            <a:lvl3pPr marL="1143000" indent="-228600">
              <a:spcBef>
                <a:spcPct val="20000"/>
              </a:spcBef>
              <a:buClr>
                <a:schemeClr val="tx1"/>
              </a:buClr>
              <a:buSzPct val="50000"/>
              <a:buFont typeface="Wingdings" panose="05000000000000000000" pitchFamily="2" charset="2"/>
              <a:buChar char="n"/>
              <a:defRPr sz="1600">
                <a:solidFill>
                  <a:schemeClr val="tx1"/>
                </a:solidFill>
                <a:latin typeface="Tahoma" panose="020B0604030504040204" pitchFamily="34" charset="0"/>
                <a:cs typeface="Arial" panose="020B0604020202020204" pitchFamily="34" charset="0"/>
              </a:defRPr>
            </a:lvl3pPr>
            <a:lvl4pPr marL="1600200" indent="-228600">
              <a:spcBef>
                <a:spcPct val="20000"/>
              </a:spcBef>
              <a:buClr>
                <a:schemeClr val="tx1"/>
              </a:buClr>
              <a:buSzPct val="55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4pPr>
            <a:lvl5pPr marL="2057400" indent="-228600">
              <a:spcBef>
                <a:spcPct val="20000"/>
              </a:spcBef>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9pPr>
          </a:lstStyle>
          <a:p>
            <a:pPr eaLnBrk="1" hangingPunct="1">
              <a:spcBef>
                <a:spcPct val="0"/>
              </a:spcBef>
              <a:buClrTx/>
              <a:buSzTx/>
              <a:buFontTx/>
              <a:buNone/>
            </a:pPr>
            <a:fld id="{6B05737A-9924-45C8-91D5-54F3C7ED8B3C}" type="datetime4">
              <a:rPr lang="en-US" altLang="en-US" sz="1200"/>
              <a:pPr eaLnBrk="1" hangingPunct="1">
                <a:spcBef>
                  <a:spcPct val="0"/>
                </a:spcBef>
                <a:buClrTx/>
                <a:buSzTx/>
                <a:buFontTx/>
                <a:buNone/>
              </a:pPr>
              <a:t>July 23, 2018</a:t>
            </a:fld>
            <a:endParaRPr lang="en-US" altLang="en-US" sz="1200"/>
          </a:p>
        </p:txBody>
      </p:sp>
      <p:sp>
        <p:nvSpPr>
          <p:cNvPr id="43053" name="Footer Placeholder 4"/>
          <p:cNvSpPr txBox="1">
            <a:spLocks/>
          </p:cNvSpPr>
          <p:nvPr/>
        </p:nvSpPr>
        <p:spPr bwMode="auto">
          <a:xfrm>
            <a:off x="3200400" y="6324600"/>
            <a:ext cx="2895600" cy="53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spcBef>
                <a:spcPct val="20000"/>
              </a:spcBef>
              <a:buClr>
                <a:srgbClr val="009900"/>
              </a:buClr>
              <a:buSzPct val="60000"/>
              <a:buFont typeface="Wingdings" panose="05000000000000000000" pitchFamily="2" charset="2"/>
              <a:buChar char="n"/>
              <a:defRPr sz="2400">
                <a:solidFill>
                  <a:schemeClr val="tx1"/>
                </a:solidFill>
                <a:latin typeface="Tahoma" panose="020B0604030504040204" pitchFamily="34" charset="0"/>
                <a:cs typeface="Arial" panose="020B0604020202020204" pitchFamily="34" charset="0"/>
              </a:defRPr>
            </a:lvl1pPr>
            <a:lvl2pPr marL="742950" indent="-28575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cs typeface="Arial" panose="020B0604020202020204" pitchFamily="34" charset="0"/>
              </a:defRPr>
            </a:lvl2pPr>
            <a:lvl3pPr marL="1143000" indent="-228600">
              <a:spcBef>
                <a:spcPct val="20000"/>
              </a:spcBef>
              <a:buClr>
                <a:schemeClr val="tx1"/>
              </a:buClr>
              <a:buSzPct val="50000"/>
              <a:buFont typeface="Wingdings" panose="05000000000000000000" pitchFamily="2" charset="2"/>
              <a:buChar char="n"/>
              <a:defRPr sz="1600">
                <a:solidFill>
                  <a:schemeClr val="tx1"/>
                </a:solidFill>
                <a:latin typeface="Tahoma" panose="020B0604030504040204" pitchFamily="34" charset="0"/>
                <a:cs typeface="Arial" panose="020B0604020202020204" pitchFamily="34" charset="0"/>
              </a:defRPr>
            </a:lvl3pPr>
            <a:lvl4pPr marL="1600200" indent="-228600">
              <a:spcBef>
                <a:spcPct val="20000"/>
              </a:spcBef>
              <a:buClr>
                <a:schemeClr val="tx1"/>
              </a:buClr>
              <a:buSzPct val="55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4pPr>
            <a:lvl5pPr marL="2057400" indent="-228600">
              <a:spcBef>
                <a:spcPct val="20000"/>
              </a:spcBef>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9pPr>
          </a:lstStyle>
          <a:p>
            <a:pPr algn="ctr" eaLnBrk="1" hangingPunct="1">
              <a:spcBef>
                <a:spcPct val="0"/>
              </a:spcBef>
              <a:buClrTx/>
              <a:buSzTx/>
              <a:buFontTx/>
              <a:buNone/>
            </a:pPr>
            <a:r>
              <a:rPr lang="en-US" altLang="en-US" sz="1200"/>
              <a:t>ICS102: Expressions &amp; Assignment</a:t>
            </a:r>
          </a:p>
        </p:txBody>
      </p:sp>
      <p:sp>
        <p:nvSpPr>
          <p:cNvPr id="43054" name="Slide Number Placeholder 5"/>
          <p:cNvSpPr txBox="1">
            <a:spLocks/>
          </p:cNvSpPr>
          <p:nvPr/>
        </p:nvSpPr>
        <p:spPr bwMode="auto">
          <a:xfrm>
            <a:off x="7239000" y="6400800"/>
            <a:ext cx="1905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spcBef>
                <a:spcPct val="20000"/>
              </a:spcBef>
              <a:buClr>
                <a:srgbClr val="009900"/>
              </a:buClr>
              <a:buSzPct val="60000"/>
              <a:buFont typeface="Wingdings" panose="05000000000000000000" pitchFamily="2" charset="2"/>
              <a:buChar char="n"/>
              <a:defRPr sz="2400">
                <a:solidFill>
                  <a:schemeClr val="tx1"/>
                </a:solidFill>
                <a:latin typeface="Tahoma" panose="020B0604030504040204" pitchFamily="34" charset="0"/>
                <a:cs typeface="Arial" panose="020B0604020202020204" pitchFamily="34" charset="0"/>
              </a:defRPr>
            </a:lvl1pPr>
            <a:lvl2pPr marL="742950" indent="-28575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cs typeface="Arial" panose="020B0604020202020204" pitchFamily="34" charset="0"/>
              </a:defRPr>
            </a:lvl2pPr>
            <a:lvl3pPr marL="1143000" indent="-228600">
              <a:spcBef>
                <a:spcPct val="20000"/>
              </a:spcBef>
              <a:buClr>
                <a:schemeClr val="tx1"/>
              </a:buClr>
              <a:buSzPct val="50000"/>
              <a:buFont typeface="Wingdings" panose="05000000000000000000" pitchFamily="2" charset="2"/>
              <a:buChar char="n"/>
              <a:defRPr sz="1600">
                <a:solidFill>
                  <a:schemeClr val="tx1"/>
                </a:solidFill>
                <a:latin typeface="Tahoma" panose="020B0604030504040204" pitchFamily="34" charset="0"/>
                <a:cs typeface="Arial" panose="020B0604020202020204" pitchFamily="34" charset="0"/>
              </a:defRPr>
            </a:lvl3pPr>
            <a:lvl4pPr marL="1600200" indent="-228600">
              <a:spcBef>
                <a:spcPct val="20000"/>
              </a:spcBef>
              <a:buClr>
                <a:schemeClr val="tx1"/>
              </a:buClr>
              <a:buSzPct val="55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4pPr>
            <a:lvl5pPr marL="2057400" indent="-228600">
              <a:spcBef>
                <a:spcPct val="20000"/>
              </a:spcBef>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9pPr>
          </a:lstStyle>
          <a:p>
            <a:pPr algn="r" eaLnBrk="1" hangingPunct="1">
              <a:spcBef>
                <a:spcPct val="0"/>
              </a:spcBef>
              <a:buClrTx/>
              <a:buSzTx/>
              <a:buFontTx/>
              <a:buNone/>
            </a:pPr>
            <a:fld id="{271D1299-6D6D-4095-B35B-F33B152315D0}" type="slidenum">
              <a:rPr lang="ar-SA" altLang="en-US" sz="1200"/>
              <a:pPr algn="r" eaLnBrk="1" hangingPunct="1">
                <a:spcBef>
                  <a:spcPct val="0"/>
                </a:spcBef>
                <a:buClrTx/>
                <a:buSzTx/>
                <a:buFontTx/>
                <a:buNone/>
              </a:pPr>
              <a:t>33</a:t>
            </a:fld>
            <a:endParaRPr lang="en-US" altLang="en-US" sz="120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nodeType="clickEffect">
                                  <p:stCondLst>
                                    <p:cond delay="0"/>
                                  </p:stCondLst>
                                  <p:childTnLst>
                                    <p:set>
                                      <p:cBhvr>
                                        <p:cTn id="6" dur="1" fill="hold">
                                          <p:stCondLst>
                                            <p:cond delay="0"/>
                                          </p:stCondLst>
                                        </p:cTn>
                                        <p:tgtEl>
                                          <p:spTgt spid="1109081"/>
                                        </p:tgtEl>
                                        <p:attrNameLst>
                                          <p:attrName>style.visibility</p:attrName>
                                        </p:attrNameLst>
                                      </p:cBhvr>
                                      <p:to>
                                        <p:strVal val="visible"/>
                                      </p:to>
                                    </p:set>
                                    <p:animEffect transition="in" filter="box(in)">
                                      <p:cBhvr>
                                        <p:cTn id="7" dur="1000"/>
                                        <p:tgtEl>
                                          <p:spTgt spid="1109081"/>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1109057"/>
                                        </p:tgtEl>
                                        <p:attrNameLst>
                                          <p:attrName>style.visibility</p:attrName>
                                        </p:attrNameLst>
                                      </p:cBhvr>
                                      <p:to>
                                        <p:strVal val="visible"/>
                                      </p:to>
                                    </p:set>
                                    <p:animEffect transition="in" filter="wipe(left)">
                                      <p:cBhvr>
                                        <p:cTn id="12" dur="1000"/>
                                        <p:tgtEl>
                                          <p:spTgt spid="1109057"/>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22" presetClass="entr" presetSubtype="1" fill="hold" grpId="0" nodeType="clickEffect">
                                  <p:stCondLst>
                                    <p:cond delay="0"/>
                                  </p:stCondLst>
                                  <p:childTnLst>
                                    <p:set>
                                      <p:cBhvr>
                                        <p:cTn id="16" dur="1" fill="hold">
                                          <p:stCondLst>
                                            <p:cond delay="0"/>
                                          </p:stCondLst>
                                        </p:cTn>
                                        <p:tgtEl>
                                          <p:spTgt spid="1109058"/>
                                        </p:tgtEl>
                                        <p:attrNameLst>
                                          <p:attrName>style.visibility</p:attrName>
                                        </p:attrNameLst>
                                      </p:cBhvr>
                                      <p:to>
                                        <p:strVal val="visible"/>
                                      </p:to>
                                    </p:set>
                                    <p:animEffect transition="in" filter="wipe(up)">
                                      <p:cBhvr>
                                        <p:cTn id="17" dur="1000"/>
                                        <p:tgtEl>
                                          <p:spTgt spid="1109058"/>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22" presetClass="entr" presetSubtype="1" fill="hold" grpId="0" nodeType="clickEffect">
                                  <p:stCondLst>
                                    <p:cond delay="0"/>
                                  </p:stCondLst>
                                  <p:childTnLst>
                                    <p:set>
                                      <p:cBhvr>
                                        <p:cTn id="21" dur="1" fill="hold">
                                          <p:stCondLst>
                                            <p:cond delay="0"/>
                                          </p:stCondLst>
                                        </p:cTn>
                                        <p:tgtEl>
                                          <p:spTgt spid="1109059"/>
                                        </p:tgtEl>
                                        <p:attrNameLst>
                                          <p:attrName>style.visibility</p:attrName>
                                        </p:attrNameLst>
                                      </p:cBhvr>
                                      <p:to>
                                        <p:strVal val="visible"/>
                                      </p:to>
                                    </p:set>
                                    <p:animEffect transition="in" filter="wipe(up)">
                                      <p:cBhvr>
                                        <p:cTn id="22" dur="1000"/>
                                        <p:tgtEl>
                                          <p:spTgt spid="1109059"/>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22" presetClass="entr" presetSubtype="1" fill="hold" grpId="0" nodeType="clickEffect">
                                  <p:stCondLst>
                                    <p:cond delay="0"/>
                                  </p:stCondLst>
                                  <p:childTnLst>
                                    <p:set>
                                      <p:cBhvr>
                                        <p:cTn id="26" dur="1" fill="hold">
                                          <p:stCondLst>
                                            <p:cond delay="0"/>
                                          </p:stCondLst>
                                        </p:cTn>
                                        <p:tgtEl>
                                          <p:spTgt spid="1109061"/>
                                        </p:tgtEl>
                                        <p:attrNameLst>
                                          <p:attrName>style.visibility</p:attrName>
                                        </p:attrNameLst>
                                      </p:cBhvr>
                                      <p:to>
                                        <p:strVal val="visible"/>
                                      </p:to>
                                    </p:set>
                                    <p:animEffect transition="in" filter="wipe(up)">
                                      <p:cBhvr>
                                        <p:cTn id="27" dur="1000"/>
                                        <p:tgtEl>
                                          <p:spTgt spid="1109061"/>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22" presetClass="entr" presetSubtype="8" fill="hold" nodeType="clickEffect">
                                  <p:stCondLst>
                                    <p:cond delay="0"/>
                                  </p:stCondLst>
                                  <p:childTnLst>
                                    <p:set>
                                      <p:cBhvr>
                                        <p:cTn id="31" dur="1" fill="hold">
                                          <p:stCondLst>
                                            <p:cond delay="0"/>
                                          </p:stCondLst>
                                        </p:cTn>
                                        <p:tgtEl>
                                          <p:spTgt spid="1109040"/>
                                        </p:tgtEl>
                                        <p:attrNameLst>
                                          <p:attrName>style.visibility</p:attrName>
                                        </p:attrNameLst>
                                      </p:cBhvr>
                                      <p:to>
                                        <p:strVal val="visible"/>
                                      </p:to>
                                    </p:set>
                                    <p:animEffect transition="in" filter="wipe(left)">
                                      <p:cBhvr>
                                        <p:cTn id="32" dur="1000"/>
                                        <p:tgtEl>
                                          <p:spTgt spid="1109040"/>
                                        </p:tgtEl>
                                      </p:cBhvr>
                                    </p:animEffect>
                                  </p:childTnLst>
                                </p:cTn>
                              </p:par>
                            </p:childTnLst>
                          </p:cTn>
                        </p:par>
                      </p:childTnLst>
                    </p:cTn>
                  </p:par>
                  <p:par>
                    <p:cTn id="33" fill="hold" nodeType="clickPar">
                      <p:stCondLst>
                        <p:cond delay="indefinite"/>
                      </p:stCondLst>
                      <p:childTnLst>
                        <p:par>
                          <p:cTn id="34" fill="hold" nodeType="withGroup">
                            <p:stCondLst>
                              <p:cond delay="0"/>
                            </p:stCondLst>
                            <p:childTnLst>
                              <p:par>
                                <p:cTn id="35" presetID="22" presetClass="entr" presetSubtype="1" fill="hold" grpId="0" nodeType="clickEffect">
                                  <p:stCondLst>
                                    <p:cond delay="0"/>
                                  </p:stCondLst>
                                  <p:childTnLst>
                                    <p:set>
                                      <p:cBhvr>
                                        <p:cTn id="36" dur="1" fill="hold">
                                          <p:stCondLst>
                                            <p:cond delay="0"/>
                                          </p:stCondLst>
                                        </p:cTn>
                                        <p:tgtEl>
                                          <p:spTgt spid="1109067"/>
                                        </p:tgtEl>
                                        <p:attrNameLst>
                                          <p:attrName>style.visibility</p:attrName>
                                        </p:attrNameLst>
                                      </p:cBhvr>
                                      <p:to>
                                        <p:strVal val="visible"/>
                                      </p:to>
                                    </p:set>
                                    <p:animEffect transition="in" filter="wipe(up)">
                                      <p:cBhvr>
                                        <p:cTn id="37" dur="1000"/>
                                        <p:tgtEl>
                                          <p:spTgt spid="1109067"/>
                                        </p:tgtEl>
                                      </p:cBhvr>
                                    </p:animEffect>
                                  </p:childTnLst>
                                </p:cTn>
                              </p:par>
                            </p:childTnLst>
                          </p:cTn>
                        </p:par>
                      </p:childTnLst>
                    </p:cTn>
                  </p:par>
                  <p:par>
                    <p:cTn id="38" fill="hold" nodeType="clickPar">
                      <p:stCondLst>
                        <p:cond delay="indefinite"/>
                      </p:stCondLst>
                      <p:childTnLst>
                        <p:par>
                          <p:cTn id="39" fill="hold" nodeType="withGroup">
                            <p:stCondLst>
                              <p:cond delay="0"/>
                            </p:stCondLst>
                            <p:childTnLst>
                              <p:par>
                                <p:cTn id="40" presetID="22" presetClass="entr" presetSubtype="1" fill="hold" grpId="0" nodeType="clickEffect">
                                  <p:stCondLst>
                                    <p:cond delay="0"/>
                                  </p:stCondLst>
                                  <p:childTnLst>
                                    <p:set>
                                      <p:cBhvr>
                                        <p:cTn id="41" dur="1" fill="hold">
                                          <p:stCondLst>
                                            <p:cond delay="0"/>
                                          </p:stCondLst>
                                        </p:cTn>
                                        <p:tgtEl>
                                          <p:spTgt spid="1109068"/>
                                        </p:tgtEl>
                                        <p:attrNameLst>
                                          <p:attrName>style.visibility</p:attrName>
                                        </p:attrNameLst>
                                      </p:cBhvr>
                                      <p:to>
                                        <p:strVal val="visible"/>
                                      </p:to>
                                    </p:set>
                                    <p:animEffect transition="in" filter="wipe(up)">
                                      <p:cBhvr>
                                        <p:cTn id="42" dur="1000"/>
                                        <p:tgtEl>
                                          <p:spTgt spid="1109068"/>
                                        </p:tgtEl>
                                      </p:cBhvr>
                                    </p:animEffect>
                                  </p:childTnLst>
                                </p:cTn>
                              </p:par>
                            </p:childTnLst>
                          </p:cTn>
                        </p:par>
                      </p:childTnLst>
                    </p:cTn>
                  </p:par>
                  <p:par>
                    <p:cTn id="43" fill="hold" nodeType="clickPar">
                      <p:stCondLst>
                        <p:cond delay="indefinite"/>
                      </p:stCondLst>
                      <p:childTnLst>
                        <p:par>
                          <p:cTn id="44" fill="hold" nodeType="withGroup">
                            <p:stCondLst>
                              <p:cond delay="0"/>
                            </p:stCondLst>
                            <p:childTnLst>
                              <p:par>
                                <p:cTn id="45" presetID="22" presetClass="entr" presetSubtype="1" fill="hold" grpId="0" nodeType="clickEffect">
                                  <p:stCondLst>
                                    <p:cond delay="0"/>
                                  </p:stCondLst>
                                  <p:childTnLst>
                                    <p:set>
                                      <p:cBhvr>
                                        <p:cTn id="46" dur="1" fill="hold">
                                          <p:stCondLst>
                                            <p:cond delay="0"/>
                                          </p:stCondLst>
                                        </p:cTn>
                                        <p:tgtEl>
                                          <p:spTgt spid="1109074"/>
                                        </p:tgtEl>
                                        <p:attrNameLst>
                                          <p:attrName>style.visibility</p:attrName>
                                        </p:attrNameLst>
                                      </p:cBhvr>
                                      <p:to>
                                        <p:strVal val="visible"/>
                                      </p:to>
                                    </p:set>
                                    <p:animEffect transition="in" filter="wipe(up)">
                                      <p:cBhvr>
                                        <p:cTn id="47" dur="1000"/>
                                        <p:tgtEl>
                                          <p:spTgt spid="1109074"/>
                                        </p:tgtEl>
                                      </p:cBhvr>
                                    </p:animEffect>
                                  </p:childTnLst>
                                </p:cTn>
                              </p:par>
                            </p:childTnLst>
                          </p:cTn>
                        </p:par>
                      </p:childTnLst>
                    </p:cTn>
                  </p:par>
                  <p:par>
                    <p:cTn id="48" fill="hold" nodeType="clickPar">
                      <p:stCondLst>
                        <p:cond delay="indefinite"/>
                      </p:stCondLst>
                      <p:childTnLst>
                        <p:par>
                          <p:cTn id="49" fill="hold" nodeType="withGroup">
                            <p:stCondLst>
                              <p:cond delay="0"/>
                            </p:stCondLst>
                            <p:childTnLst>
                              <p:par>
                                <p:cTn id="50" presetID="22" presetClass="entr" presetSubtype="8" fill="hold" nodeType="clickEffect">
                                  <p:stCondLst>
                                    <p:cond delay="0"/>
                                  </p:stCondLst>
                                  <p:childTnLst>
                                    <p:set>
                                      <p:cBhvr>
                                        <p:cTn id="51" dur="1" fill="hold">
                                          <p:stCondLst>
                                            <p:cond delay="0"/>
                                          </p:stCondLst>
                                        </p:cTn>
                                        <p:tgtEl>
                                          <p:spTgt spid="1109044"/>
                                        </p:tgtEl>
                                        <p:attrNameLst>
                                          <p:attrName>style.visibility</p:attrName>
                                        </p:attrNameLst>
                                      </p:cBhvr>
                                      <p:to>
                                        <p:strVal val="visible"/>
                                      </p:to>
                                    </p:set>
                                    <p:animEffect transition="in" filter="wipe(left)">
                                      <p:cBhvr>
                                        <p:cTn id="52" dur="1000"/>
                                        <p:tgtEl>
                                          <p:spTgt spid="1109044"/>
                                        </p:tgtEl>
                                      </p:cBhvr>
                                    </p:animEffect>
                                  </p:childTnLst>
                                </p:cTn>
                              </p:par>
                            </p:childTnLst>
                          </p:cTn>
                        </p:par>
                      </p:childTnLst>
                    </p:cTn>
                  </p:par>
                  <p:par>
                    <p:cTn id="53" fill="hold" nodeType="clickPar">
                      <p:stCondLst>
                        <p:cond delay="indefinite"/>
                      </p:stCondLst>
                      <p:childTnLst>
                        <p:par>
                          <p:cTn id="54" fill="hold" nodeType="withGroup">
                            <p:stCondLst>
                              <p:cond delay="0"/>
                            </p:stCondLst>
                            <p:childTnLst>
                              <p:par>
                                <p:cTn id="55" presetID="22" presetClass="entr" presetSubtype="1" fill="hold" grpId="0" nodeType="clickEffect">
                                  <p:stCondLst>
                                    <p:cond delay="0"/>
                                  </p:stCondLst>
                                  <p:childTnLst>
                                    <p:set>
                                      <p:cBhvr>
                                        <p:cTn id="56" dur="1" fill="hold">
                                          <p:stCondLst>
                                            <p:cond delay="0"/>
                                          </p:stCondLst>
                                        </p:cTn>
                                        <p:tgtEl>
                                          <p:spTgt spid="1109070"/>
                                        </p:tgtEl>
                                        <p:attrNameLst>
                                          <p:attrName>style.visibility</p:attrName>
                                        </p:attrNameLst>
                                      </p:cBhvr>
                                      <p:to>
                                        <p:strVal val="visible"/>
                                      </p:to>
                                    </p:set>
                                    <p:animEffect transition="in" filter="wipe(up)">
                                      <p:cBhvr>
                                        <p:cTn id="57" dur="1000"/>
                                        <p:tgtEl>
                                          <p:spTgt spid="1109070"/>
                                        </p:tgtEl>
                                      </p:cBhvr>
                                    </p:animEffect>
                                  </p:childTnLst>
                                </p:cTn>
                              </p:par>
                            </p:childTnLst>
                          </p:cTn>
                        </p:par>
                      </p:childTnLst>
                    </p:cTn>
                  </p:par>
                  <p:par>
                    <p:cTn id="58" fill="hold" nodeType="clickPar">
                      <p:stCondLst>
                        <p:cond delay="indefinite"/>
                      </p:stCondLst>
                      <p:childTnLst>
                        <p:par>
                          <p:cTn id="59" fill="hold" nodeType="withGroup">
                            <p:stCondLst>
                              <p:cond delay="0"/>
                            </p:stCondLst>
                            <p:childTnLst>
                              <p:par>
                                <p:cTn id="60" presetID="22" presetClass="entr" presetSubtype="1" fill="hold" grpId="0" nodeType="clickEffect">
                                  <p:stCondLst>
                                    <p:cond delay="0"/>
                                  </p:stCondLst>
                                  <p:childTnLst>
                                    <p:set>
                                      <p:cBhvr>
                                        <p:cTn id="61" dur="1" fill="hold">
                                          <p:stCondLst>
                                            <p:cond delay="0"/>
                                          </p:stCondLst>
                                        </p:cTn>
                                        <p:tgtEl>
                                          <p:spTgt spid="1109069"/>
                                        </p:tgtEl>
                                        <p:attrNameLst>
                                          <p:attrName>style.visibility</p:attrName>
                                        </p:attrNameLst>
                                      </p:cBhvr>
                                      <p:to>
                                        <p:strVal val="visible"/>
                                      </p:to>
                                    </p:set>
                                    <p:animEffect transition="in" filter="wipe(up)">
                                      <p:cBhvr>
                                        <p:cTn id="62" dur="1000"/>
                                        <p:tgtEl>
                                          <p:spTgt spid="1109069"/>
                                        </p:tgtEl>
                                      </p:cBhvr>
                                    </p:animEffect>
                                  </p:childTnLst>
                                </p:cTn>
                              </p:par>
                            </p:childTnLst>
                          </p:cTn>
                        </p:par>
                      </p:childTnLst>
                    </p:cTn>
                  </p:par>
                  <p:par>
                    <p:cTn id="63" fill="hold" nodeType="clickPar">
                      <p:stCondLst>
                        <p:cond delay="indefinite"/>
                      </p:stCondLst>
                      <p:childTnLst>
                        <p:par>
                          <p:cTn id="64" fill="hold" nodeType="withGroup">
                            <p:stCondLst>
                              <p:cond delay="0"/>
                            </p:stCondLst>
                            <p:childTnLst>
                              <p:par>
                                <p:cTn id="65" presetID="22" presetClass="entr" presetSubtype="1" fill="hold" grpId="0" nodeType="clickEffect">
                                  <p:stCondLst>
                                    <p:cond delay="0"/>
                                  </p:stCondLst>
                                  <p:childTnLst>
                                    <p:set>
                                      <p:cBhvr>
                                        <p:cTn id="66" dur="1" fill="hold">
                                          <p:stCondLst>
                                            <p:cond delay="0"/>
                                          </p:stCondLst>
                                        </p:cTn>
                                        <p:tgtEl>
                                          <p:spTgt spid="1109079"/>
                                        </p:tgtEl>
                                        <p:attrNameLst>
                                          <p:attrName>style.visibility</p:attrName>
                                        </p:attrNameLst>
                                      </p:cBhvr>
                                      <p:to>
                                        <p:strVal val="visible"/>
                                      </p:to>
                                    </p:set>
                                    <p:animEffect transition="in" filter="wipe(up)">
                                      <p:cBhvr>
                                        <p:cTn id="67" dur="1000"/>
                                        <p:tgtEl>
                                          <p:spTgt spid="110907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09057" grpId="0"/>
      <p:bldP spid="1109058" grpId="0"/>
      <p:bldP spid="1109059" grpId="0"/>
      <p:bldP spid="1109061" grpId="0"/>
      <p:bldP spid="1109067" grpId="0"/>
      <p:bldP spid="1109068" grpId="0"/>
      <p:bldP spid="1109069" grpId="0"/>
      <p:bldP spid="1109070" grpId="0"/>
      <p:bldP spid="1109074" grpId="0"/>
      <p:bldP spid="1109079"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Title 1"/>
          <p:cNvSpPr>
            <a:spLocks noGrp="1"/>
          </p:cNvSpPr>
          <p:nvPr>
            <p:ph type="title"/>
          </p:nvPr>
        </p:nvSpPr>
        <p:spPr/>
        <p:txBody>
          <a:bodyPr/>
          <a:lstStyle/>
          <a:p>
            <a:r>
              <a:rPr lang="en-US" altLang="en-US" smtClean="0"/>
              <a:t>Some Methods in the Class </a:t>
            </a:r>
            <a:r>
              <a:rPr lang="en-US" altLang="en-US" b="1" smtClean="0">
                <a:latin typeface="Courier New" panose="02070309020205020404" pitchFamily="49" charset="0"/>
              </a:rPr>
              <a:t>Math </a:t>
            </a:r>
            <a:r>
              <a:rPr lang="en-US" altLang="en-US" b="1" smtClean="0">
                <a:latin typeface="Arial" panose="020B0604020202020204" pitchFamily="34" charset="0"/>
              </a:rPr>
              <a:t>…</a:t>
            </a:r>
            <a:endParaRPr lang="en-US" altLang="en-US" smtClean="0"/>
          </a:p>
        </p:txBody>
      </p:sp>
      <p:sp>
        <p:nvSpPr>
          <p:cNvPr id="6" name="Rectangle 3"/>
          <p:cNvSpPr txBox="1">
            <a:spLocks noChangeArrowheads="1"/>
          </p:cNvSpPr>
          <p:nvPr/>
        </p:nvSpPr>
        <p:spPr bwMode="auto">
          <a:xfrm>
            <a:off x="914400" y="1447800"/>
            <a:ext cx="6934200" cy="449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Clr>
                <a:srgbClr val="009900"/>
              </a:buClr>
              <a:buSzPct val="60000"/>
              <a:buFont typeface="Wingdings" panose="05000000000000000000" pitchFamily="2" charset="2"/>
              <a:buChar char="n"/>
              <a:defRPr sz="2400">
                <a:solidFill>
                  <a:schemeClr val="tx1"/>
                </a:solidFill>
                <a:latin typeface="Tahoma" panose="020B0604030504040204" pitchFamily="34" charset="0"/>
                <a:cs typeface="Arial" panose="020B0604020202020204" pitchFamily="34" charset="0"/>
              </a:defRPr>
            </a:lvl1pPr>
            <a:lvl2pPr marL="742950" indent="-28575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cs typeface="Arial" panose="020B0604020202020204" pitchFamily="34" charset="0"/>
              </a:defRPr>
            </a:lvl2pPr>
            <a:lvl3pPr marL="1143000" indent="-228600">
              <a:spcBef>
                <a:spcPct val="20000"/>
              </a:spcBef>
              <a:buClr>
                <a:schemeClr val="tx1"/>
              </a:buClr>
              <a:buSzPct val="50000"/>
              <a:buFont typeface="Wingdings" panose="05000000000000000000" pitchFamily="2" charset="2"/>
              <a:buChar char="n"/>
              <a:defRPr sz="1600">
                <a:solidFill>
                  <a:schemeClr val="tx1"/>
                </a:solidFill>
                <a:latin typeface="Tahoma" panose="020B0604030504040204" pitchFamily="34" charset="0"/>
                <a:cs typeface="Arial" panose="020B0604020202020204" pitchFamily="34" charset="0"/>
              </a:defRPr>
            </a:lvl3pPr>
            <a:lvl4pPr marL="1600200" indent="-228600">
              <a:spcBef>
                <a:spcPct val="20000"/>
              </a:spcBef>
              <a:buClr>
                <a:schemeClr val="tx1"/>
              </a:buClr>
              <a:buSzPct val="55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4pPr>
            <a:lvl5pPr marL="2057400" indent="-228600">
              <a:spcBef>
                <a:spcPct val="20000"/>
              </a:spcBef>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9pPr>
          </a:lstStyle>
          <a:p>
            <a:r>
              <a:rPr lang="en-US" altLang="en-US" sz="2000">
                <a:latin typeface="Courier New" panose="02070309020205020404" pitchFamily="49" charset="0"/>
                <a:cs typeface="Courier New" panose="02070309020205020404" pitchFamily="49" charset="0"/>
              </a:rPr>
              <a:t>Math.random()</a:t>
            </a:r>
            <a:r>
              <a:rPr lang="en-US" altLang="en-US" sz="2000"/>
              <a:t> returns a random number between 0 and 0.9999999.</a:t>
            </a:r>
          </a:p>
          <a:p>
            <a:r>
              <a:rPr lang="en-US" altLang="en-US" sz="2000"/>
              <a:t>To get a random integer in the range 1 to 6:</a:t>
            </a:r>
          </a:p>
        </p:txBody>
      </p:sp>
      <p:sp>
        <p:nvSpPr>
          <p:cNvPr id="8" name="TextBox 7"/>
          <p:cNvSpPr txBox="1">
            <a:spLocks noChangeArrowheads="1"/>
          </p:cNvSpPr>
          <p:nvPr/>
        </p:nvSpPr>
        <p:spPr bwMode="auto">
          <a:xfrm>
            <a:off x="1828800" y="2709863"/>
            <a:ext cx="624840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rgbClr val="009900"/>
              </a:buClr>
              <a:buSzPct val="60000"/>
              <a:buFont typeface="Wingdings" panose="05000000000000000000" pitchFamily="2" charset="2"/>
              <a:buChar char="n"/>
              <a:defRPr sz="2400">
                <a:solidFill>
                  <a:schemeClr val="tx1"/>
                </a:solidFill>
                <a:latin typeface="Tahoma" panose="020B0604030504040204" pitchFamily="34" charset="0"/>
                <a:cs typeface="Arial" panose="020B0604020202020204" pitchFamily="34" charset="0"/>
              </a:defRPr>
            </a:lvl1pPr>
            <a:lvl2pPr marL="742950" indent="-28575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cs typeface="Arial" panose="020B0604020202020204" pitchFamily="34" charset="0"/>
              </a:defRPr>
            </a:lvl2pPr>
            <a:lvl3pPr marL="1143000" indent="-228600">
              <a:spcBef>
                <a:spcPct val="20000"/>
              </a:spcBef>
              <a:buClr>
                <a:schemeClr val="tx1"/>
              </a:buClr>
              <a:buSzPct val="50000"/>
              <a:buFont typeface="Wingdings" panose="05000000000000000000" pitchFamily="2" charset="2"/>
              <a:buChar char="n"/>
              <a:defRPr sz="1600">
                <a:solidFill>
                  <a:schemeClr val="tx1"/>
                </a:solidFill>
                <a:latin typeface="Tahoma" panose="020B0604030504040204" pitchFamily="34" charset="0"/>
                <a:cs typeface="Arial" panose="020B0604020202020204" pitchFamily="34" charset="0"/>
              </a:defRPr>
            </a:lvl3pPr>
            <a:lvl4pPr marL="1600200" indent="-228600">
              <a:spcBef>
                <a:spcPct val="20000"/>
              </a:spcBef>
              <a:buClr>
                <a:schemeClr val="tx1"/>
              </a:buClr>
              <a:buSzPct val="55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4pPr>
            <a:lvl5pPr marL="2057400" indent="-228600">
              <a:spcBef>
                <a:spcPct val="20000"/>
              </a:spcBef>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9pPr>
          </a:lstStyle>
          <a:p>
            <a:pPr eaLnBrk="1" hangingPunct="1">
              <a:spcBef>
                <a:spcPct val="0"/>
              </a:spcBef>
              <a:buClrTx/>
              <a:buSzTx/>
              <a:buFontTx/>
              <a:buNone/>
            </a:pPr>
            <a:r>
              <a:rPr lang="en-US" altLang="en-US" sz="1800">
                <a:latin typeface="Courier New" panose="02070309020205020404" pitchFamily="49" charset="0"/>
                <a:cs typeface="Courier New" panose="02070309020205020404" pitchFamily="49" charset="0"/>
              </a:rPr>
              <a:t>int r = (int) (Math.random() * 6) + 1; </a:t>
            </a:r>
            <a:endParaRPr lang="ar-SA" altLang="en-US" sz="1800">
              <a:latin typeface="Courier New" panose="02070309020205020404" pitchFamily="49" charset="0"/>
              <a:cs typeface="Courier New" panose="02070309020205020404" pitchFamily="49" charset="0"/>
            </a:endParaRPr>
          </a:p>
        </p:txBody>
      </p:sp>
      <p:sp>
        <p:nvSpPr>
          <p:cNvPr id="44037" name="Date Placeholder 3"/>
          <p:cNvSpPr txBox="1">
            <a:spLocks/>
          </p:cNvSpPr>
          <p:nvPr/>
        </p:nvSpPr>
        <p:spPr bwMode="auto">
          <a:xfrm>
            <a:off x="152400" y="6324600"/>
            <a:ext cx="1905000" cy="53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spcBef>
                <a:spcPct val="20000"/>
              </a:spcBef>
              <a:buClr>
                <a:srgbClr val="009900"/>
              </a:buClr>
              <a:buSzPct val="60000"/>
              <a:buFont typeface="Wingdings" panose="05000000000000000000" pitchFamily="2" charset="2"/>
              <a:buChar char="n"/>
              <a:defRPr sz="2400">
                <a:solidFill>
                  <a:schemeClr val="tx1"/>
                </a:solidFill>
                <a:latin typeface="Tahoma" panose="020B0604030504040204" pitchFamily="34" charset="0"/>
                <a:cs typeface="Arial" panose="020B0604020202020204" pitchFamily="34" charset="0"/>
              </a:defRPr>
            </a:lvl1pPr>
            <a:lvl2pPr marL="742950" indent="-28575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cs typeface="Arial" panose="020B0604020202020204" pitchFamily="34" charset="0"/>
              </a:defRPr>
            </a:lvl2pPr>
            <a:lvl3pPr marL="1143000" indent="-228600">
              <a:spcBef>
                <a:spcPct val="20000"/>
              </a:spcBef>
              <a:buClr>
                <a:schemeClr val="tx1"/>
              </a:buClr>
              <a:buSzPct val="50000"/>
              <a:buFont typeface="Wingdings" panose="05000000000000000000" pitchFamily="2" charset="2"/>
              <a:buChar char="n"/>
              <a:defRPr sz="1600">
                <a:solidFill>
                  <a:schemeClr val="tx1"/>
                </a:solidFill>
                <a:latin typeface="Tahoma" panose="020B0604030504040204" pitchFamily="34" charset="0"/>
                <a:cs typeface="Arial" panose="020B0604020202020204" pitchFamily="34" charset="0"/>
              </a:defRPr>
            </a:lvl3pPr>
            <a:lvl4pPr marL="1600200" indent="-228600">
              <a:spcBef>
                <a:spcPct val="20000"/>
              </a:spcBef>
              <a:buClr>
                <a:schemeClr val="tx1"/>
              </a:buClr>
              <a:buSzPct val="55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4pPr>
            <a:lvl5pPr marL="2057400" indent="-228600">
              <a:spcBef>
                <a:spcPct val="20000"/>
              </a:spcBef>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9pPr>
          </a:lstStyle>
          <a:p>
            <a:pPr eaLnBrk="1" hangingPunct="1">
              <a:spcBef>
                <a:spcPct val="0"/>
              </a:spcBef>
              <a:buClrTx/>
              <a:buSzTx/>
              <a:buFontTx/>
              <a:buNone/>
            </a:pPr>
            <a:fld id="{5F9DC13C-198F-4358-A540-6D0765BC73FE}" type="datetime4">
              <a:rPr lang="en-US" altLang="en-US" sz="1200"/>
              <a:pPr eaLnBrk="1" hangingPunct="1">
                <a:spcBef>
                  <a:spcPct val="0"/>
                </a:spcBef>
                <a:buClrTx/>
                <a:buSzTx/>
                <a:buFontTx/>
                <a:buNone/>
              </a:pPr>
              <a:t>July 23, 2018</a:t>
            </a:fld>
            <a:endParaRPr lang="en-US" altLang="en-US" sz="1200"/>
          </a:p>
        </p:txBody>
      </p:sp>
      <p:sp>
        <p:nvSpPr>
          <p:cNvPr id="44038" name="Footer Placeholder 4"/>
          <p:cNvSpPr txBox="1">
            <a:spLocks/>
          </p:cNvSpPr>
          <p:nvPr/>
        </p:nvSpPr>
        <p:spPr bwMode="auto">
          <a:xfrm>
            <a:off x="3200400" y="6324600"/>
            <a:ext cx="2895600" cy="53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spcBef>
                <a:spcPct val="20000"/>
              </a:spcBef>
              <a:buClr>
                <a:srgbClr val="009900"/>
              </a:buClr>
              <a:buSzPct val="60000"/>
              <a:buFont typeface="Wingdings" panose="05000000000000000000" pitchFamily="2" charset="2"/>
              <a:buChar char="n"/>
              <a:defRPr sz="2400">
                <a:solidFill>
                  <a:schemeClr val="tx1"/>
                </a:solidFill>
                <a:latin typeface="Tahoma" panose="020B0604030504040204" pitchFamily="34" charset="0"/>
                <a:cs typeface="Arial" panose="020B0604020202020204" pitchFamily="34" charset="0"/>
              </a:defRPr>
            </a:lvl1pPr>
            <a:lvl2pPr marL="742950" indent="-28575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cs typeface="Arial" panose="020B0604020202020204" pitchFamily="34" charset="0"/>
              </a:defRPr>
            </a:lvl2pPr>
            <a:lvl3pPr marL="1143000" indent="-228600">
              <a:spcBef>
                <a:spcPct val="20000"/>
              </a:spcBef>
              <a:buClr>
                <a:schemeClr val="tx1"/>
              </a:buClr>
              <a:buSzPct val="50000"/>
              <a:buFont typeface="Wingdings" panose="05000000000000000000" pitchFamily="2" charset="2"/>
              <a:buChar char="n"/>
              <a:defRPr sz="1600">
                <a:solidFill>
                  <a:schemeClr val="tx1"/>
                </a:solidFill>
                <a:latin typeface="Tahoma" panose="020B0604030504040204" pitchFamily="34" charset="0"/>
                <a:cs typeface="Arial" panose="020B0604020202020204" pitchFamily="34" charset="0"/>
              </a:defRPr>
            </a:lvl3pPr>
            <a:lvl4pPr marL="1600200" indent="-228600">
              <a:spcBef>
                <a:spcPct val="20000"/>
              </a:spcBef>
              <a:buClr>
                <a:schemeClr val="tx1"/>
              </a:buClr>
              <a:buSzPct val="55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4pPr>
            <a:lvl5pPr marL="2057400" indent="-228600">
              <a:spcBef>
                <a:spcPct val="20000"/>
              </a:spcBef>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9pPr>
          </a:lstStyle>
          <a:p>
            <a:pPr algn="ctr" eaLnBrk="1" hangingPunct="1">
              <a:spcBef>
                <a:spcPct val="0"/>
              </a:spcBef>
              <a:buClrTx/>
              <a:buSzTx/>
              <a:buFontTx/>
              <a:buNone/>
            </a:pPr>
            <a:r>
              <a:rPr lang="en-US" altLang="en-US" sz="1200"/>
              <a:t>ICS102: Expressions &amp; Assignment</a:t>
            </a:r>
          </a:p>
        </p:txBody>
      </p:sp>
      <p:sp>
        <p:nvSpPr>
          <p:cNvPr id="44039" name="Slide Number Placeholder 5"/>
          <p:cNvSpPr txBox="1">
            <a:spLocks/>
          </p:cNvSpPr>
          <p:nvPr/>
        </p:nvSpPr>
        <p:spPr bwMode="auto">
          <a:xfrm>
            <a:off x="7239000" y="6400800"/>
            <a:ext cx="1905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spcBef>
                <a:spcPct val="20000"/>
              </a:spcBef>
              <a:buClr>
                <a:srgbClr val="009900"/>
              </a:buClr>
              <a:buSzPct val="60000"/>
              <a:buFont typeface="Wingdings" panose="05000000000000000000" pitchFamily="2" charset="2"/>
              <a:buChar char="n"/>
              <a:defRPr sz="2400">
                <a:solidFill>
                  <a:schemeClr val="tx1"/>
                </a:solidFill>
                <a:latin typeface="Tahoma" panose="020B0604030504040204" pitchFamily="34" charset="0"/>
                <a:cs typeface="Arial" panose="020B0604020202020204" pitchFamily="34" charset="0"/>
              </a:defRPr>
            </a:lvl1pPr>
            <a:lvl2pPr marL="742950" indent="-28575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cs typeface="Arial" panose="020B0604020202020204" pitchFamily="34" charset="0"/>
              </a:defRPr>
            </a:lvl2pPr>
            <a:lvl3pPr marL="1143000" indent="-228600">
              <a:spcBef>
                <a:spcPct val="20000"/>
              </a:spcBef>
              <a:buClr>
                <a:schemeClr val="tx1"/>
              </a:buClr>
              <a:buSzPct val="50000"/>
              <a:buFont typeface="Wingdings" panose="05000000000000000000" pitchFamily="2" charset="2"/>
              <a:buChar char="n"/>
              <a:defRPr sz="1600">
                <a:solidFill>
                  <a:schemeClr val="tx1"/>
                </a:solidFill>
                <a:latin typeface="Tahoma" panose="020B0604030504040204" pitchFamily="34" charset="0"/>
                <a:cs typeface="Arial" panose="020B0604020202020204" pitchFamily="34" charset="0"/>
              </a:defRPr>
            </a:lvl3pPr>
            <a:lvl4pPr marL="1600200" indent="-228600">
              <a:spcBef>
                <a:spcPct val="20000"/>
              </a:spcBef>
              <a:buClr>
                <a:schemeClr val="tx1"/>
              </a:buClr>
              <a:buSzPct val="55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4pPr>
            <a:lvl5pPr marL="2057400" indent="-228600">
              <a:spcBef>
                <a:spcPct val="20000"/>
              </a:spcBef>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9pPr>
          </a:lstStyle>
          <a:p>
            <a:pPr algn="r" eaLnBrk="1" hangingPunct="1">
              <a:spcBef>
                <a:spcPct val="0"/>
              </a:spcBef>
              <a:buClrTx/>
              <a:buSzTx/>
              <a:buFontTx/>
              <a:buNone/>
            </a:pPr>
            <a:fld id="{F0699F70-DB83-46BC-BAC5-34CC6E5887E4}" type="slidenum">
              <a:rPr lang="ar-SA" altLang="en-US" sz="1200"/>
              <a:pPr algn="r" eaLnBrk="1" hangingPunct="1">
                <a:spcBef>
                  <a:spcPct val="0"/>
                </a:spcBef>
                <a:buClrTx/>
                <a:buSzTx/>
                <a:buFontTx/>
                <a:buNone/>
              </a:pPr>
              <a:t>34</a:t>
            </a:fld>
            <a:endParaRPr lang="en-US" altLang="en-US" sz="120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slide(fromBottom)">
                                      <p:cBhvr>
                                        <p:cTn id="7" dur="1000"/>
                                        <p:tgtEl>
                                          <p:spTgt spid="6">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2" presetClass="entr" presetSubtype="4" fill="hold" grpId="0" nodeType="clickEffect">
                                  <p:stCondLst>
                                    <p:cond delay="0"/>
                                  </p:stCondLst>
                                  <p:childTnLst>
                                    <p:set>
                                      <p:cBhvr>
                                        <p:cTn id="11" dur="1" fill="hold">
                                          <p:stCondLst>
                                            <p:cond delay="0"/>
                                          </p:stCondLst>
                                        </p:cTn>
                                        <p:tgtEl>
                                          <p:spTgt spid="6">
                                            <p:txEl>
                                              <p:pRg st="1" end="1"/>
                                            </p:txEl>
                                          </p:spTgt>
                                        </p:tgtEl>
                                        <p:attrNameLst>
                                          <p:attrName>style.visibility</p:attrName>
                                        </p:attrNameLst>
                                      </p:cBhvr>
                                      <p:to>
                                        <p:strVal val="visible"/>
                                      </p:to>
                                    </p:set>
                                    <p:animEffect transition="in" filter="slide(fromBottom)">
                                      <p:cBhvr>
                                        <p:cTn id="12" dur="1000"/>
                                        <p:tgtEl>
                                          <p:spTgt spid="6">
                                            <p:txEl>
                                              <p:pRg st="1" end="1"/>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22" presetClass="entr" presetSubtype="1" fill="hold" grpId="0" nodeType="click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wipe(up)">
                                      <p:cBhvr>
                                        <p:cTn id="17" dur="1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P spid="8"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Title 1"/>
          <p:cNvSpPr>
            <a:spLocks noGrp="1"/>
          </p:cNvSpPr>
          <p:nvPr>
            <p:ph type="title"/>
          </p:nvPr>
        </p:nvSpPr>
        <p:spPr/>
        <p:txBody>
          <a:bodyPr/>
          <a:lstStyle/>
          <a:p>
            <a:r>
              <a:rPr lang="en-US" altLang="en-US" smtClean="0"/>
              <a:t>Example</a:t>
            </a:r>
          </a:p>
        </p:txBody>
      </p:sp>
      <p:sp>
        <p:nvSpPr>
          <p:cNvPr id="6" name="Rectangle 3"/>
          <p:cNvSpPr txBox="1">
            <a:spLocks noChangeArrowheads="1"/>
          </p:cNvSpPr>
          <p:nvPr/>
        </p:nvSpPr>
        <p:spPr bwMode="auto">
          <a:xfrm>
            <a:off x="533400" y="1219200"/>
            <a:ext cx="8229600" cy="990600"/>
          </a:xfrm>
          <a:prstGeom prst="rect">
            <a:avLst/>
          </a:prstGeom>
          <a:noFill/>
          <a:ln w="9525">
            <a:noFill/>
            <a:miter lim="800000"/>
            <a:headEnd/>
            <a:tailEnd/>
          </a:ln>
        </p:spPr>
        <p:txBody>
          <a:bodyPr/>
          <a:lstStyle/>
          <a:p>
            <a:pPr marL="342900" indent="-342900">
              <a:spcBef>
                <a:spcPct val="20000"/>
              </a:spcBef>
              <a:buClr>
                <a:srgbClr val="009900"/>
              </a:buClr>
              <a:buSzPct val="60000"/>
              <a:buFont typeface="Wingdings" pitchFamily="2" charset="2"/>
              <a:buChar char="n"/>
              <a:defRPr/>
            </a:pPr>
            <a:r>
              <a:rPr lang="en-US" altLang="en-US" sz="2000" dirty="0">
                <a:latin typeface="+mn-lt"/>
                <a:cs typeface="Courier New" pitchFamily="49" charset="0"/>
              </a:rPr>
              <a:t>Write the analysis, </a:t>
            </a:r>
            <a:r>
              <a:rPr lang="en-US" altLang="en-US" sz="2000" dirty="0" err="1">
                <a:latin typeface="+mn-lt"/>
                <a:cs typeface="Courier New" pitchFamily="49" charset="0"/>
              </a:rPr>
              <a:t>pseudocode</a:t>
            </a:r>
            <a:r>
              <a:rPr lang="en-US" altLang="en-US" sz="2000" dirty="0">
                <a:latin typeface="+mn-lt"/>
                <a:cs typeface="Courier New" pitchFamily="49" charset="0"/>
              </a:rPr>
              <a:t> algorithm, and a complete Java program that computes and displays the circumference of a circle with area 400.00 cm</a:t>
            </a:r>
            <a:r>
              <a:rPr lang="en-US" altLang="en-US" sz="2000" baseline="30000" dirty="0">
                <a:latin typeface="+mn-lt"/>
                <a:cs typeface="Courier New" pitchFamily="49" charset="0"/>
              </a:rPr>
              <a:t>2</a:t>
            </a:r>
            <a:endParaRPr lang="en-US" altLang="en-US" sz="2000" baseline="30000" dirty="0">
              <a:latin typeface="+mn-lt"/>
              <a:cs typeface="Arial" charset="0"/>
            </a:endParaRPr>
          </a:p>
          <a:p>
            <a:pPr marL="342900" indent="-342900">
              <a:spcBef>
                <a:spcPct val="20000"/>
              </a:spcBef>
              <a:buClr>
                <a:srgbClr val="009900"/>
              </a:buClr>
              <a:buSzPct val="60000"/>
              <a:buFont typeface="Wingdings" pitchFamily="2" charset="2"/>
              <a:buChar char="n"/>
              <a:defRPr/>
            </a:pPr>
            <a:r>
              <a:rPr lang="en-US" altLang="en-US" sz="2000" dirty="0">
                <a:cs typeface="Arial" charset="0"/>
              </a:rPr>
              <a:t>Analysis:</a:t>
            </a:r>
          </a:p>
        </p:txBody>
      </p:sp>
      <p:sp>
        <p:nvSpPr>
          <p:cNvPr id="8" name="TextBox 7"/>
          <p:cNvSpPr txBox="1">
            <a:spLocks noChangeArrowheads="1"/>
          </p:cNvSpPr>
          <p:nvPr/>
        </p:nvSpPr>
        <p:spPr bwMode="auto">
          <a:xfrm>
            <a:off x="1295400" y="2590800"/>
            <a:ext cx="1752600" cy="369888"/>
          </a:xfrm>
          <a:prstGeom prst="rect">
            <a:avLst/>
          </a:prstGeom>
          <a:noFill/>
          <a:ln w="9525">
            <a:noFill/>
            <a:miter lim="800000"/>
            <a:headEnd/>
            <a:tailEnd/>
          </a:ln>
        </p:spPr>
        <p:txBody>
          <a:bodyPr>
            <a:spAutoFit/>
          </a:bodyPr>
          <a:lstStyle/>
          <a:p>
            <a:pPr eaLnBrk="1" hangingPunct="1">
              <a:defRPr/>
            </a:pPr>
            <a:r>
              <a:rPr lang="en-US" altLang="en-US" sz="1800" dirty="0">
                <a:latin typeface="+mn-lt"/>
                <a:cs typeface="Courier New" pitchFamily="49" charset="0"/>
              </a:rPr>
              <a:t>Input: None</a:t>
            </a:r>
            <a:endParaRPr lang="ar-SA" altLang="en-US" sz="1800" dirty="0">
              <a:latin typeface="+mn-lt"/>
              <a:cs typeface="Courier New" pitchFamily="49" charset="0"/>
            </a:endParaRPr>
          </a:p>
        </p:txBody>
      </p:sp>
      <p:sp>
        <p:nvSpPr>
          <p:cNvPr id="45061" name="Date Placeholder 3"/>
          <p:cNvSpPr txBox="1">
            <a:spLocks/>
          </p:cNvSpPr>
          <p:nvPr/>
        </p:nvSpPr>
        <p:spPr bwMode="auto">
          <a:xfrm>
            <a:off x="152400" y="6324600"/>
            <a:ext cx="1905000" cy="53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spcBef>
                <a:spcPct val="20000"/>
              </a:spcBef>
              <a:buClr>
                <a:srgbClr val="009900"/>
              </a:buClr>
              <a:buSzPct val="60000"/>
              <a:buFont typeface="Wingdings" panose="05000000000000000000" pitchFamily="2" charset="2"/>
              <a:buChar char="n"/>
              <a:defRPr sz="2400">
                <a:solidFill>
                  <a:schemeClr val="tx1"/>
                </a:solidFill>
                <a:latin typeface="Tahoma" panose="020B0604030504040204" pitchFamily="34" charset="0"/>
                <a:cs typeface="Arial" panose="020B0604020202020204" pitchFamily="34" charset="0"/>
              </a:defRPr>
            </a:lvl1pPr>
            <a:lvl2pPr marL="742950" indent="-28575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cs typeface="Arial" panose="020B0604020202020204" pitchFamily="34" charset="0"/>
              </a:defRPr>
            </a:lvl2pPr>
            <a:lvl3pPr marL="1143000" indent="-228600">
              <a:spcBef>
                <a:spcPct val="20000"/>
              </a:spcBef>
              <a:buClr>
                <a:schemeClr val="tx1"/>
              </a:buClr>
              <a:buSzPct val="50000"/>
              <a:buFont typeface="Wingdings" panose="05000000000000000000" pitchFamily="2" charset="2"/>
              <a:buChar char="n"/>
              <a:defRPr sz="1600">
                <a:solidFill>
                  <a:schemeClr val="tx1"/>
                </a:solidFill>
                <a:latin typeface="Tahoma" panose="020B0604030504040204" pitchFamily="34" charset="0"/>
                <a:cs typeface="Arial" panose="020B0604020202020204" pitchFamily="34" charset="0"/>
              </a:defRPr>
            </a:lvl3pPr>
            <a:lvl4pPr marL="1600200" indent="-228600">
              <a:spcBef>
                <a:spcPct val="20000"/>
              </a:spcBef>
              <a:buClr>
                <a:schemeClr val="tx1"/>
              </a:buClr>
              <a:buSzPct val="55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4pPr>
            <a:lvl5pPr marL="2057400" indent="-228600">
              <a:spcBef>
                <a:spcPct val="20000"/>
              </a:spcBef>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9pPr>
          </a:lstStyle>
          <a:p>
            <a:pPr eaLnBrk="1" hangingPunct="1">
              <a:spcBef>
                <a:spcPct val="0"/>
              </a:spcBef>
              <a:buClrTx/>
              <a:buSzTx/>
              <a:buFontTx/>
              <a:buNone/>
            </a:pPr>
            <a:fld id="{6EE8D54E-08C8-465F-8F13-1F122D1FB949}" type="datetime4">
              <a:rPr lang="en-US" altLang="en-US" sz="1200"/>
              <a:pPr eaLnBrk="1" hangingPunct="1">
                <a:spcBef>
                  <a:spcPct val="0"/>
                </a:spcBef>
                <a:buClrTx/>
                <a:buSzTx/>
                <a:buFontTx/>
                <a:buNone/>
              </a:pPr>
              <a:t>July 23, 2018</a:t>
            </a:fld>
            <a:endParaRPr lang="en-US" altLang="en-US" sz="1200"/>
          </a:p>
        </p:txBody>
      </p:sp>
      <p:sp>
        <p:nvSpPr>
          <p:cNvPr id="45062" name="Footer Placeholder 4"/>
          <p:cNvSpPr txBox="1">
            <a:spLocks/>
          </p:cNvSpPr>
          <p:nvPr/>
        </p:nvSpPr>
        <p:spPr bwMode="auto">
          <a:xfrm>
            <a:off x="3200400" y="6324600"/>
            <a:ext cx="2895600" cy="53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spcBef>
                <a:spcPct val="20000"/>
              </a:spcBef>
              <a:buClr>
                <a:srgbClr val="009900"/>
              </a:buClr>
              <a:buSzPct val="60000"/>
              <a:buFont typeface="Wingdings" panose="05000000000000000000" pitchFamily="2" charset="2"/>
              <a:buChar char="n"/>
              <a:defRPr sz="2400">
                <a:solidFill>
                  <a:schemeClr val="tx1"/>
                </a:solidFill>
                <a:latin typeface="Tahoma" panose="020B0604030504040204" pitchFamily="34" charset="0"/>
                <a:cs typeface="Arial" panose="020B0604020202020204" pitchFamily="34" charset="0"/>
              </a:defRPr>
            </a:lvl1pPr>
            <a:lvl2pPr marL="742950" indent="-28575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cs typeface="Arial" panose="020B0604020202020204" pitchFamily="34" charset="0"/>
              </a:defRPr>
            </a:lvl2pPr>
            <a:lvl3pPr marL="1143000" indent="-228600">
              <a:spcBef>
                <a:spcPct val="20000"/>
              </a:spcBef>
              <a:buClr>
                <a:schemeClr val="tx1"/>
              </a:buClr>
              <a:buSzPct val="50000"/>
              <a:buFont typeface="Wingdings" panose="05000000000000000000" pitchFamily="2" charset="2"/>
              <a:buChar char="n"/>
              <a:defRPr sz="1600">
                <a:solidFill>
                  <a:schemeClr val="tx1"/>
                </a:solidFill>
                <a:latin typeface="Tahoma" panose="020B0604030504040204" pitchFamily="34" charset="0"/>
                <a:cs typeface="Arial" panose="020B0604020202020204" pitchFamily="34" charset="0"/>
              </a:defRPr>
            </a:lvl3pPr>
            <a:lvl4pPr marL="1600200" indent="-228600">
              <a:spcBef>
                <a:spcPct val="20000"/>
              </a:spcBef>
              <a:buClr>
                <a:schemeClr val="tx1"/>
              </a:buClr>
              <a:buSzPct val="55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4pPr>
            <a:lvl5pPr marL="2057400" indent="-228600">
              <a:spcBef>
                <a:spcPct val="20000"/>
              </a:spcBef>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9pPr>
          </a:lstStyle>
          <a:p>
            <a:pPr algn="ctr" eaLnBrk="1" hangingPunct="1">
              <a:spcBef>
                <a:spcPct val="0"/>
              </a:spcBef>
              <a:buClrTx/>
              <a:buSzTx/>
              <a:buFontTx/>
              <a:buNone/>
            </a:pPr>
            <a:r>
              <a:rPr lang="en-US" altLang="en-US" sz="1200"/>
              <a:t>ICS102: Expressions &amp; Assignment</a:t>
            </a:r>
          </a:p>
        </p:txBody>
      </p:sp>
      <p:sp>
        <p:nvSpPr>
          <p:cNvPr id="45063" name="Slide Number Placeholder 5"/>
          <p:cNvSpPr txBox="1">
            <a:spLocks/>
          </p:cNvSpPr>
          <p:nvPr/>
        </p:nvSpPr>
        <p:spPr bwMode="auto">
          <a:xfrm>
            <a:off x="7239000" y="6400800"/>
            <a:ext cx="1905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spcBef>
                <a:spcPct val="20000"/>
              </a:spcBef>
              <a:buClr>
                <a:srgbClr val="009900"/>
              </a:buClr>
              <a:buSzPct val="60000"/>
              <a:buFont typeface="Wingdings" panose="05000000000000000000" pitchFamily="2" charset="2"/>
              <a:buChar char="n"/>
              <a:defRPr sz="2400">
                <a:solidFill>
                  <a:schemeClr val="tx1"/>
                </a:solidFill>
                <a:latin typeface="Tahoma" panose="020B0604030504040204" pitchFamily="34" charset="0"/>
                <a:cs typeface="Arial" panose="020B0604020202020204" pitchFamily="34" charset="0"/>
              </a:defRPr>
            </a:lvl1pPr>
            <a:lvl2pPr marL="742950" indent="-28575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cs typeface="Arial" panose="020B0604020202020204" pitchFamily="34" charset="0"/>
              </a:defRPr>
            </a:lvl2pPr>
            <a:lvl3pPr marL="1143000" indent="-228600">
              <a:spcBef>
                <a:spcPct val="20000"/>
              </a:spcBef>
              <a:buClr>
                <a:schemeClr val="tx1"/>
              </a:buClr>
              <a:buSzPct val="50000"/>
              <a:buFont typeface="Wingdings" panose="05000000000000000000" pitchFamily="2" charset="2"/>
              <a:buChar char="n"/>
              <a:defRPr sz="1600">
                <a:solidFill>
                  <a:schemeClr val="tx1"/>
                </a:solidFill>
                <a:latin typeface="Tahoma" panose="020B0604030504040204" pitchFamily="34" charset="0"/>
                <a:cs typeface="Arial" panose="020B0604020202020204" pitchFamily="34" charset="0"/>
              </a:defRPr>
            </a:lvl3pPr>
            <a:lvl4pPr marL="1600200" indent="-228600">
              <a:spcBef>
                <a:spcPct val="20000"/>
              </a:spcBef>
              <a:buClr>
                <a:schemeClr val="tx1"/>
              </a:buClr>
              <a:buSzPct val="55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4pPr>
            <a:lvl5pPr marL="2057400" indent="-228600">
              <a:spcBef>
                <a:spcPct val="20000"/>
              </a:spcBef>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9pPr>
          </a:lstStyle>
          <a:p>
            <a:pPr algn="r" eaLnBrk="1" hangingPunct="1">
              <a:spcBef>
                <a:spcPct val="0"/>
              </a:spcBef>
              <a:buClrTx/>
              <a:buSzTx/>
              <a:buFontTx/>
              <a:buNone/>
            </a:pPr>
            <a:fld id="{616E2CE6-3059-4420-A7F4-B13C77A21EFE}" type="slidenum">
              <a:rPr lang="ar-SA" altLang="en-US" sz="1200"/>
              <a:pPr algn="r" eaLnBrk="1" hangingPunct="1">
                <a:spcBef>
                  <a:spcPct val="0"/>
                </a:spcBef>
                <a:buClrTx/>
                <a:buSzTx/>
                <a:buFontTx/>
                <a:buNone/>
              </a:pPr>
              <a:t>35</a:t>
            </a:fld>
            <a:endParaRPr lang="en-US" altLang="en-US" sz="1200"/>
          </a:p>
        </p:txBody>
      </p:sp>
      <p:sp>
        <p:nvSpPr>
          <p:cNvPr id="9" name="TextBox 8"/>
          <p:cNvSpPr txBox="1">
            <a:spLocks noChangeArrowheads="1"/>
          </p:cNvSpPr>
          <p:nvPr/>
        </p:nvSpPr>
        <p:spPr bwMode="auto">
          <a:xfrm>
            <a:off x="1371600" y="2895600"/>
            <a:ext cx="287972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rgbClr val="009900"/>
              </a:buClr>
              <a:buSzPct val="60000"/>
              <a:buFont typeface="Wingdings" panose="05000000000000000000" pitchFamily="2" charset="2"/>
              <a:buChar char="n"/>
              <a:defRPr sz="2400">
                <a:solidFill>
                  <a:schemeClr val="tx1"/>
                </a:solidFill>
                <a:latin typeface="Tahoma" panose="020B0604030504040204" pitchFamily="34" charset="0"/>
                <a:cs typeface="Arial" panose="020B0604020202020204" pitchFamily="34" charset="0"/>
              </a:defRPr>
            </a:lvl1pPr>
            <a:lvl2pPr marL="742950" indent="-28575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cs typeface="Arial" panose="020B0604020202020204" pitchFamily="34" charset="0"/>
              </a:defRPr>
            </a:lvl2pPr>
            <a:lvl3pPr marL="1143000" indent="-228600">
              <a:spcBef>
                <a:spcPct val="20000"/>
              </a:spcBef>
              <a:buClr>
                <a:schemeClr val="tx1"/>
              </a:buClr>
              <a:buSzPct val="50000"/>
              <a:buFont typeface="Wingdings" panose="05000000000000000000" pitchFamily="2" charset="2"/>
              <a:buChar char="n"/>
              <a:defRPr sz="1600">
                <a:solidFill>
                  <a:schemeClr val="tx1"/>
                </a:solidFill>
                <a:latin typeface="Tahoma" panose="020B0604030504040204" pitchFamily="34" charset="0"/>
                <a:cs typeface="Arial" panose="020B0604020202020204" pitchFamily="34" charset="0"/>
              </a:defRPr>
            </a:lvl3pPr>
            <a:lvl4pPr marL="1600200" indent="-228600">
              <a:spcBef>
                <a:spcPct val="20000"/>
              </a:spcBef>
              <a:buClr>
                <a:schemeClr val="tx1"/>
              </a:buClr>
              <a:buSzPct val="55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4pPr>
            <a:lvl5pPr marL="2057400" indent="-228600">
              <a:spcBef>
                <a:spcPct val="20000"/>
              </a:spcBef>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9pPr>
          </a:lstStyle>
          <a:p>
            <a:pPr eaLnBrk="1" hangingPunct="1">
              <a:spcBef>
                <a:spcPct val="0"/>
              </a:spcBef>
              <a:buClrTx/>
              <a:buSzTx/>
              <a:buFontTx/>
              <a:buNone/>
            </a:pPr>
            <a:r>
              <a:rPr lang="en-US" altLang="en-US" sz="1800"/>
              <a:t>Constants:  </a:t>
            </a:r>
            <a:r>
              <a:rPr lang="en-US" altLang="en-US" sz="1800">
                <a:sym typeface="Symbol" panose="05050102010706020507" pitchFamily="18" charset="2"/>
              </a:rPr>
              <a:t> = </a:t>
            </a:r>
            <a:r>
              <a:rPr lang="en-US" altLang="en-US" sz="1800"/>
              <a:t>3.141592 </a:t>
            </a:r>
          </a:p>
        </p:txBody>
      </p:sp>
      <p:sp>
        <p:nvSpPr>
          <p:cNvPr id="10" name="TextBox 9"/>
          <p:cNvSpPr txBox="1">
            <a:spLocks noChangeArrowheads="1"/>
          </p:cNvSpPr>
          <p:nvPr/>
        </p:nvSpPr>
        <p:spPr bwMode="auto">
          <a:xfrm>
            <a:off x="1371600" y="3276600"/>
            <a:ext cx="758507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rgbClr val="009900"/>
              </a:buClr>
              <a:buSzPct val="60000"/>
              <a:buFont typeface="Wingdings" panose="05000000000000000000" pitchFamily="2" charset="2"/>
              <a:buChar char="n"/>
              <a:defRPr sz="2400">
                <a:solidFill>
                  <a:schemeClr val="tx1"/>
                </a:solidFill>
                <a:latin typeface="Tahoma" panose="020B0604030504040204" pitchFamily="34" charset="0"/>
                <a:cs typeface="Arial" panose="020B0604020202020204" pitchFamily="34" charset="0"/>
              </a:defRPr>
            </a:lvl1pPr>
            <a:lvl2pPr marL="742950" indent="-28575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cs typeface="Arial" panose="020B0604020202020204" pitchFamily="34" charset="0"/>
              </a:defRPr>
            </a:lvl2pPr>
            <a:lvl3pPr marL="1143000" indent="-228600">
              <a:spcBef>
                <a:spcPct val="20000"/>
              </a:spcBef>
              <a:buClr>
                <a:schemeClr val="tx1"/>
              </a:buClr>
              <a:buSzPct val="50000"/>
              <a:buFont typeface="Wingdings" panose="05000000000000000000" pitchFamily="2" charset="2"/>
              <a:buChar char="n"/>
              <a:defRPr sz="1600">
                <a:solidFill>
                  <a:schemeClr val="tx1"/>
                </a:solidFill>
                <a:latin typeface="Tahoma" panose="020B0604030504040204" pitchFamily="34" charset="0"/>
                <a:cs typeface="Arial" panose="020B0604020202020204" pitchFamily="34" charset="0"/>
              </a:defRPr>
            </a:lvl3pPr>
            <a:lvl4pPr marL="1600200" indent="-228600">
              <a:spcBef>
                <a:spcPct val="20000"/>
              </a:spcBef>
              <a:buClr>
                <a:schemeClr val="tx1"/>
              </a:buClr>
              <a:buSzPct val="55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4pPr>
            <a:lvl5pPr marL="2057400" indent="-228600">
              <a:spcBef>
                <a:spcPct val="20000"/>
              </a:spcBef>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9pPr>
          </a:lstStyle>
          <a:p>
            <a:pPr eaLnBrk="1" hangingPunct="1">
              <a:spcBef>
                <a:spcPct val="0"/>
              </a:spcBef>
              <a:buClrTx/>
              <a:buSzTx/>
              <a:buFontTx/>
              <a:buNone/>
            </a:pPr>
            <a:r>
              <a:rPr lang="en-US" altLang="en-US" sz="1800"/>
              <a:t>Formulas:  area = 400.00,  radius =         , circumference = 2*</a:t>
            </a:r>
            <a:r>
              <a:rPr lang="en-US" altLang="en-US" sz="1800">
                <a:sym typeface="Symbol" panose="05050102010706020507" pitchFamily="18" charset="2"/>
              </a:rPr>
              <a:t>*radius</a:t>
            </a:r>
            <a:r>
              <a:rPr lang="en-US" altLang="en-US" sz="1800"/>
              <a:t> </a:t>
            </a:r>
          </a:p>
        </p:txBody>
      </p:sp>
      <p:graphicFrame>
        <p:nvGraphicFramePr>
          <p:cNvPr id="11" name="Object 2"/>
          <p:cNvGraphicFramePr>
            <a:graphicFrameLocks noChangeAspect="1"/>
          </p:cNvGraphicFramePr>
          <p:nvPr/>
        </p:nvGraphicFramePr>
        <p:xfrm>
          <a:off x="5105400" y="3276600"/>
          <a:ext cx="469900" cy="444500"/>
        </p:xfrm>
        <a:graphic>
          <a:graphicData uri="http://schemas.openxmlformats.org/presentationml/2006/ole">
            <mc:AlternateContent xmlns:mc="http://schemas.openxmlformats.org/markup-compatibility/2006">
              <mc:Choice xmlns:v="urn:schemas-microsoft-com:vml" Requires="v">
                <p:oleObj spid="_x0000_s45075" name="Equation" r:id="rId3" imgW="469696" imgH="444307" progId="Equation.3">
                  <p:embed/>
                </p:oleObj>
              </mc:Choice>
              <mc:Fallback>
                <p:oleObj name="Equation" r:id="rId3" imgW="469696" imgH="444307" progId="Equation.3">
                  <p:embed/>
                  <p:pic>
                    <p:nvPicPr>
                      <p:cNvPr id="0" name="Object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105400" y="3276600"/>
                        <a:ext cx="469900" cy="4445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2" name="TextBox 11"/>
          <p:cNvSpPr txBox="1">
            <a:spLocks noChangeArrowheads="1"/>
          </p:cNvSpPr>
          <p:nvPr/>
        </p:nvSpPr>
        <p:spPr bwMode="auto">
          <a:xfrm>
            <a:off x="1447800" y="3657600"/>
            <a:ext cx="3160713"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rgbClr val="009900"/>
              </a:buClr>
              <a:buSzPct val="60000"/>
              <a:buFont typeface="Wingdings" panose="05000000000000000000" pitchFamily="2" charset="2"/>
              <a:buChar char="n"/>
              <a:defRPr sz="2400">
                <a:solidFill>
                  <a:schemeClr val="tx1"/>
                </a:solidFill>
                <a:latin typeface="Tahoma" panose="020B0604030504040204" pitchFamily="34" charset="0"/>
                <a:cs typeface="Arial" panose="020B0604020202020204" pitchFamily="34" charset="0"/>
              </a:defRPr>
            </a:lvl1pPr>
            <a:lvl2pPr marL="742950" indent="-28575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cs typeface="Arial" panose="020B0604020202020204" pitchFamily="34" charset="0"/>
              </a:defRPr>
            </a:lvl2pPr>
            <a:lvl3pPr marL="1143000" indent="-228600">
              <a:spcBef>
                <a:spcPct val="20000"/>
              </a:spcBef>
              <a:buClr>
                <a:schemeClr val="tx1"/>
              </a:buClr>
              <a:buSzPct val="50000"/>
              <a:buFont typeface="Wingdings" panose="05000000000000000000" pitchFamily="2" charset="2"/>
              <a:buChar char="n"/>
              <a:defRPr sz="1600">
                <a:solidFill>
                  <a:schemeClr val="tx1"/>
                </a:solidFill>
                <a:latin typeface="Tahoma" panose="020B0604030504040204" pitchFamily="34" charset="0"/>
                <a:cs typeface="Arial" panose="020B0604020202020204" pitchFamily="34" charset="0"/>
              </a:defRPr>
            </a:lvl3pPr>
            <a:lvl4pPr marL="1600200" indent="-228600">
              <a:spcBef>
                <a:spcPct val="20000"/>
              </a:spcBef>
              <a:buClr>
                <a:schemeClr val="tx1"/>
              </a:buClr>
              <a:buSzPct val="55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4pPr>
            <a:lvl5pPr marL="2057400" indent="-228600">
              <a:spcBef>
                <a:spcPct val="20000"/>
              </a:spcBef>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9pPr>
          </a:lstStyle>
          <a:p>
            <a:pPr eaLnBrk="1" hangingPunct="1">
              <a:spcBef>
                <a:spcPct val="0"/>
              </a:spcBef>
              <a:buClrTx/>
              <a:buSzTx/>
              <a:buFontTx/>
              <a:buNone/>
            </a:pPr>
            <a:r>
              <a:rPr lang="en-US" altLang="en-US" sz="1800"/>
              <a:t>Output: circumference  in cm</a:t>
            </a:r>
          </a:p>
        </p:txBody>
      </p:sp>
      <p:sp>
        <p:nvSpPr>
          <p:cNvPr id="13" name="TextBox 12"/>
          <p:cNvSpPr txBox="1">
            <a:spLocks noChangeArrowheads="1"/>
          </p:cNvSpPr>
          <p:nvPr/>
        </p:nvSpPr>
        <p:spPr bwMode="auto">
          <a:xfrm>
            <a:off x="533400" y="4038600"/>
            <a:ext cx="2693988"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rgbClr val="009900"/>
              </a:buClr>
              <a:buSzPct val="60000"/>
              <a:buFont typeface="Wingdings" panose="05000000000000000000" pitchFamily="2" charset="2"/>
              <a:buChar char="n"/>
              <a:defRPr sz="2400">
                <a:solidFill>
                  <a:schemeClr val="tx1"/>
                </a:solidFill>
                <a:latin typeface="Tahoma" panose="020B0604030504040204" pitchFamily="34" charset="0"/>
                <a:cs typeface="Arial" panose="020B0604020202020204" pitchFamily="34" charset="0"/>
              </a:defRPr>
            </a:lvl1pPr>
            <a:lvl2pPr marL="742950" indent="-28575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cs typeface="Arial" panose="020B0604020202020204" pitchFamily="34" charset="0"/>
              </a:defRPr>
            </a:lvl2pPr>
            <a:lvl3pPr marL="1143000" indent="-228600">
              <a:spcBef>
                <a:spcPct val="20000"/>
              </a:spcBef>
              <a:buClr>
                <a:schemeClr val="tx1"/>
              </a:buClr>
              <a:buSzPct val="50000"/>
              <a:buFont typeface="Wingdings" panose="05000000000000000000" pitchFamily="2" charset="2"/>
              <a:buChar char="n"/>
              <a:defRPr sz="1600">
                <a:solidFill>
                  <a:schemeClr val="tx1"/>
                </a:solidFill>
                <a:latin typeface="Tahoma" panose="020B0604030504040204" pitchFamily="34" charset="0"/>
                <a:cs typeface="Arial" panose="020B0604020202020204" pitchFamily="34" charset="0"/>
              </a:defRPr>
            </a:lvl3pPr>
            <a:lvl4pPr marL="1600200" indent="-228600">
              <a:spcBef>
                <a:spcPct val="20000"/>
              </a:spcBef>
              <a:buClr>
                <a:schemeClr val="tx1"/>
              </a:buClr>
              <a:buSzPct val="55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4pPr>
            <a:lvl5pPr marL="2057400" indent="-228600">
              <a:spcBef>
                <a:spcPct val="20000"/>
              </a:spcBef>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9pPr>
          </a:lstStyle>
          <a:p>
            <a:pPr eaLnBrk="1" hangingPunct="1">
              <a:spcBef>
                <a:spcPct val="0"/>
              </a:spcBef>
              <a:buClr>
                <a:srgbClr val="008000"/>
              </a:buClr>
              <a:buSzTx/>
              <a:buFont typeface="Wingdings" panose="05000000000000000000" pitchFamily="2" charset="2"/>
              <a:buChar char="§"/>
            </a:pPr>
            <a:r>
              <a:rPr lang="en-US" altLang="en-US" sz="1800"/>
              <a:t> Pseudocode algorithm:</a:t>
            </a:r>
          </a:p>
        </p:txBody>
      </p:sp>
      <p:sp>
        <p:nvSpPr>
          <p:cNvPr id="14" name="TextBox 13"/>
          <p:cNvSpPr txBox="1">
            <a:spLocks noChangeArrowheads="1"/>
          </p:cNvSpPr>
          <p:nvPr/>
        </p:nvSpPr>
        <p:spPr bwMode="auto">
          <a:xfrm>
            <a:off x="1219200" y="4495800"/>
            <a:ext cx="19177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marL="457200" indent="-457200">
              <a:spcBef>
                <a:spcPct val="20000"/>
              </a:spcBef>
              <a:buClr>
                <a:srgbClr val="009900"/>
              </a:buClr>
              <a:buSzPct val="60000"/>
              <a:buFont typeface="Wingdings" panose="05000000000000000000" pitchFamily="2" charset="2"/>
              <a:buChar char="n"/>
              <a:defRPr sz="2400">
                <a:solidFill>
                  <a:schemeClr val="tx1"/>
                </a:solidFill>
                <a:latin typeface="Tahoma" panose="020B0604030504040204" pitchFamily="34" charset="0"/>
                <a:cs typeface="Arial" panose="020B0604020202020204" pitchFamily="34" charset="0"/>
              </a:defRPr>
            </a:lvl1pPr>
            <a:lvl2pPr marL="742950" indent="-28575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cs typeface="Arial" panose="020B0604020202020204" pitchFamily="34" charset="0"/>
              </a:defRPr>
            </a:lvl2pPr>
            <a:lvl3pPr marL="1143000" indent="-228600">
              <a:spcBef>
                <a:spcPct val="20000"/>
              </a:spcBef>
              <a:buClr>
                <a:schemeClr val="tx1"/>
              </a:buClr>
              <a:buSzPct val="50000"/>
              <a:buFont typeface="Wingdings" panose="05000000000000000000" pitchFamily="2" charset="2"/>
              <a:buChar char="n"/>
              <a:defRPr sz="1600">
                <a:solidFill>
                  <a:schemeClr val="tx1"/>
                </a:solidFill>
                <a:latin typeface="Tahoma" panose="020B0604030504040204" pitchFamily="34" charset="0"/>
                <a:cs typeface="Arial" panose="020B0604020202020204" pitchFamily="34" charset="0"/>
              </a:defRPr>
            </a:lvl3pPr>
            <a:lvl4pPr marL="1600200" indent="-228600">
              <a:spcBef>
                <a:spcPct val="20000"/>
              </a:spcBef>
              <a:buClr>
                <a:schemeClr val="tx1"/>
              </a:buClr>
              <a:buSzPct val="55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4pPr>
            <a:lvl5pPr marL="2057400" indent="-228600">
              <a:spcBef>
                <a:spcPct val="20000"/>
              </a:spcBef>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9pPr>
          </a:lstStyle>
          <a:p>
            <a:pPr eaLnBrk="1" hangingPunct="1">
              <a:spcBef>
                <a:spcPct val="0"/>
              </a:spcBef>
              <a:buClrTx/>
              <a:buSzTx/>
              <a:buFontTx/>
              <a:buNone/>
            </a:pPr>
            <a:r>
              <a:rPr lang="en-US" altLang="en-US" sz="1800"/>
              <a:t>1. area = 400.00</a:t>
            </a:r>
          </a:p>
        </p:txBody>
      </p:sp>
      <p:sp>
        <p:nvSpPr>
          <p:cNvPr id="15" name="TextBox 14"/>
          <p:cNvSpPr txBox="1">
            <a:spLocks noChangeArrowheads="1"/>
          </p:cNvSpPr>
          <p:nvPr/>
        </p:nvSpPr>
        <p:spPr bwMode="auto">
          <a:xfrm>
            <a:off x="1219200" y="4800600"/>
            <a:ext cx="1379538"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rgbClr val="009900"/>
              </a:buClr>
              <a:buSzPct val="60000"/>
              <a:buFont typeface="Wingdings" panose="05000000000000000000" pitchFamily="2" charset="2"/>
              <a:buChar char="n"/>
              <a:defRPr sz="2400">
                <a:solidFill>
                  <a:schemeClr val="tx1"/>
                </a:solidFill>
                <a:latin typeface="Tahoma" panose="020B0604030504040204" pitchFamily="34" charset="0"/>
                <a:cs typeface="Arial" panose="020B0604020202020204" pitchFamily="34" charset="0"/>
              </a:defRPr>
            </a:lvl1pPr>
            <a:lvl2pPr marL="742950" indent="-28575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cs typeface="Arial" panose="020B0604020202020204" pitchFamily="34" charset="0"/>
              </a:defRPr>
            </a:lvl2pPr>
            <a:lvl3pPr marL="1143000" indent="-228600">
              <a:spcBef>
                <a:spcPct val="20000"/>
              </a:spcBef>
              <a:buClr>
                <a:schemeClr val="tx1"/>
              </a:buClr>
              <a:buSzPct val="50000"/>
              <a:buFont typeface="Wingdings" panose="05000000000000000000" pitchFamily="2" charset="2"/>
              <a:buChar char="n"/>
              <a:defRPr sz="1600">
                <a:solidFill>
                  <a:schemeClr val="tx1"/>
                </a:solidFill>
                <a:latin typeface="Tahoma" panose="020B0604030504040204" pitchFamily="34" charset="0"/>
                <a:cs typeface="Arial" panose="020B0604020202020204" pitchFamily="34" charset="0"/>
              </a:defRPr>
            </a:lvl3pPr>
            <a:lvl4pPr marL="1600200" indent="-228600">
              <a:spcBef>
                <a:spcPct val="20000"/>
              </a:spcBef>
              <a:buClr>
                <a:schemeClr val="tx1"/>
              </a:buClr>
              <a:buSzPct val="55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4pPr>
            <a:lvl5pPr marL="2057400" indent="-228600">
              <a:spcBef>
                <a:spcPct val="20000"/>
              </a:spcBef>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9pPr>
          </a:lstStyle>
          <a:p>
            <a:pPr eaLnBrk="1" hangingPunct="1">
              <a:spcBef>
                <a:spcPct val="0"/>
              </a:spcBef>
              <a:buClrTx/>
              <a:buSzTx/>
              <a:buFontTx/>
              <a:buNone/>
            </a:pPr>
            <a:r>
              <a:rPr lang="en-US" altLang="en-US" sz="1800"/>
              <a:t>2. radius =  </a:t>
            </a:r>
          </a:p>
        </p:txBody>
      </p:sp>
      <p:sp>
        <p:nvSpPr>
          <p:cNvPr id="16" name="TextBox 15"/>
          <p:cNvSpPr txBox="1">
            <a:spLocks noChangeArrowheads="1"/>
          </p:cNvSpPr>
          <p:nvPr/>
        </p:nvSpPr>
        <p:spPr bwMode="auto">
          <a:xfrm>
            <a:off x="1219200" y="5181600"/>
            <a:ext cx="330835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rgbClr val="009900"/>
              </a:buClr>
              <a:buSzPct val="60000"/>
              <a:buFont typeface="Wingdings" panose="05000000000000000000" pitchFamily="2" charset="2"/>
              <a:buChar char="n"/>
              <a:defRPr sz="2400">
                <a:solidFill>
                  <a:schemeClr val="tx1"/>
                </a:solidFill>
                <a:latin typeface="Tahoma" panose="020B0604030504040204" pitchFamily="34" charset="0"/>
                <a:cs typeface="Arial" panose="020B0604020202020204" pitchFamily="34" charset="0"/>
              </a:defRPr>
            </a:lvl1pPr>
            <a:lvl2pPr marL="742950" indent="-28575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cs typeface="Arial" panose="020B0604020202020204" pitchFamily="34" charset="0"/>
              </a:defRPr>
            </a:lvl2pPr>
            <a:lvl3pPr marL="1143000" indent="-228600">
              <a:spcBef>
                <a:spcPct val="20000"/>
              </a:spcBef>
              <a:buClr>
                <a:schemeClr val="tx1"/>
              </a:buClr>
              <a:buSzPct val="50000"/>
              <a:buFont typeface="Wingdings" panose="05000000000000000000" pitchFamily="2" charset="2"/>
              <a:buChar char="n"/>
              <a:defRPr sz="1600">
                <a:solidFill>
                  <a:schemeClr val="tx1"/>
                </a:solidFill>
                <a:latin typeface="Tahoma" panose="020B0604030504040204" pitchFamily="34" charset="0"/>
                <a:cs typeface="Arial" panose="020B0604020202020204" pitchFamily="34" charset="0"/>
              </a:defRPr>
            </a:lvl3pPr>
            <a:lvl4pPr marL="1600200" indent="-228600">
              <a:spcBef>
                <a:spcPct val="20000"/>
              </a:spcBef>
              <a:buClr>
                <a:schemeClr val="tx1"/>
              </a:buClr>
              <a:buSzPct val="55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4pPr>
            <a:lvl5pPr marL="2057400" indent="-228600">
              <a:spcBef>
                <a:spcPct val="20000"/>
              </a:spcBef>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9pPr>
          </a:lstStyle>
          <a:p>
            <a:pPr eaLnBrk="1" hangingPunct="1">
              <a:spcBef>
                <a:spcPct val="0"/>
              </a:spcBef>
              <a:buClrTx/>
              <a:buSzTx/>
              <a:buFontTx/>
              <a:buNone/>
            </a:pPr>
            <a:r>
              <a:rPr lang="en-US" altLang="en-US" sz="1800"/>
              <a:t>3. circumference = 2*</a:t>
            </a:r>
            <a:r>
              <a:rPr lang="en-US" altLang="en-US" sz="1800">
                <a:sym typeface="Symbol" panose="05050102010706020507" pitchFamily="18" charset="2"/>
              </a:rPr>
              <a:t>*radius</a:t>
            </a:r>
            <a:endParaRPr lang="en-US" altLang="en-US" sz="1800"/>
          </a:p>
        </p:txBody>
      </p:sp>
      <p:sp>
        <p:nvSpPr>
          <p:cNvPr id="17" name="TextBox 16"/>
          <p:cNvSpPr txBox="1">
            <a:spLocks noChangeArrowheads="1"/>
          </p:cNvSpPr>
          <p:nvPr/>
        </p:nvSpPr>
        <p:spPr bwMode="auto">
          <a:xfrm>
            <a:off x="1219200" y="5562600"/>
            <a:ext cx="5526088"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rgbClr val="009900"/>
              </a:buClr>
              <a:buSzPct val="60000"/>
              <a:buFont typeface="Wingdings" panose="05000000000000000000" pitchFamily="2" charset="2"/>
              <a:buChar char="n"/>
              <a:defRPr sz="2400">
                <a:solidFill>
                  <a:schemeClr val="tx1"/>
                </a:solidFill>
                <a:latin typeface="Tahoma" panose="020B0604030504040204" pitchFamily="34" charset="0"/>
                <a:cs typeface="Arial" panose="020B0604020202020204" pitchFamily="34" charset="0"/>
              </a:defRPr>
            </a:lvl1pPr>
            <a:lvl2pPr marL="742950" indent="-28575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cs typeface="Arial" panose="020B0604020202020204" pitchFamily="34" charset="0"/>
              </a:defRPr>
            </a:lvl2pPr>
            <a:lvl3pPr marL="1143000" indent="-228600">
              <a:spcBef>
                <a:spcPct val="20000"/>
              </a:spcBef>
              <a:buClr>
                <a:schemeClr val="tx1"/>
              </a:buClr>
              <a:buSzPct val="50000"/>
              <a:buFont typeface="Wingdings" panose="05000000000000000000" pitchFamily="2" charset="2"/>
              <a:buChar char="n"/>
              <a:defRPr sz="1600">
                <a:solidFill>
                  <a:schemeClr val="tx1"/>
                </a:solidFill>
                <a:latin typeface="Tahoma" panose="020B0604030504040204" pitchFamily="34" charset="0"/>
                <a:cs typeface="Arial" panose="020B0604020202020204" pitchFamily="34" charset="0"/>
              </a:defRPr>
            </a:lvl3pPr>
            <a:lvl4pPr marL="1600200" indent="-228600">
              <a:spcBef>
                <a:spcPct val="20000"/>
              </a:spcBef>
              <a:buClr>
                <a:schemeClr val="tx1"/>
              </a:buClr>
              <a:buSzPct val="55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4pPr>
            <a:lvl5pPr marL="2057400" indent="-228600">
              <a:spcBef>
                <a:spcPct val="20000"/>
              </a:spcBef>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9pPr>
          </a:lstStyle>
          <a:p>
            <a:pPr eaLnBrk="1" hangingPunct="1">
              <a:spcBef>
                <a:spcPct val="0"/>
              </a:spcBef>
              <a:buClrTx/>
              <a:buSzTx/>
              <a:buFontTx/>
              <a:buNone/>
            </a:pPr>
            <a:r>
              <a:rPr lang="en-US" altLang="en-US" sz="1800"/>
              <a:t>4. Output: "Circumference = ", circumference, " cm"</a:t>
            </a:r>
          </a:p>
        </p:txBody>
      </p:sp>
      <p:sp>
        <p:nvSpPr>
          <p:cNvPr id="18" name="TextBox 17"/>
          <p:cNvSpPr txBox="1">
            <a:spLocks noChangeArrowheads="1"/>
          </p:cNvSpPr>
          <p:nvPr/>
        </p:nvSpPr>
        <p:spPr bwMode="auto">
          <a:xfrm>
            <a:off x="1295400" y="6019800"/>
            <a:ext cx="912813"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rgbClr val="009900"/>
              </a:buClr>
              <a:buSzPct val="60000"/>
              <a:buFont typeface="Wingdings" panose="05000000000000000000" pitchFamily="2" charset="2"/>
              <a:buChar char="n"/>
              <a:defRPr sz="2400">
                <a:solidFill>
                  <a:schemeClr val="tx1"/>
                </a:solidFill>
                <a:latin typeface="Tahoma" panose="020B0604030504040204" pitchFamily="34" charset="0"/>
                <a:cs typeface="Arial" panose="020B0604020202020204" pitchFamily="34" charset="0"/>
              </a:defRPr>
            </a:lvl1pPr>
            <a:lvl2pPr marL="742950" indent="-28575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cs typeface="Arial" panose="020B0604020202020204" pitchFamily="34" charset="0"/>
              </a:defRPr>
            </a:lvl2pPr>
            <a:lvl3pPr marL="1143000" indent="-228600">
              <a:spcBef>
                <a:spcPct val="20000"/>
              </a:spcBef>
              <a:buClr>
                <a:schemeClr val="tx1"/>
              </a:buClr>
              <a:buSzPct val="50000"/>
              <a:buFont typeface="Wingdings" panose="05000000000000000000" pitchFamily="2" charset="2"/>
              <a:buChar char="n"/>
              <a:defRPr sz="1600">
                <a:solidFill>
                  <a:schemeClr val="tx1"/>
                </a:solidFill>
                <a:latin typeface="Tahoma" panose="020B0604030504040204" pitchFamily="34" charset="0"/>
                <a:cs typeface="Arial" panose="020B0604020202020204" pitchFamily="34" charset="0"/>
              </a:defRPr>
            </a:lvl3pPr>
            <a:lvl4pPr marL="1600200" indent="-228600">
              <a:spcBef>
                <a:spcPct val="20000"/>
              </a:spcBef>
              <a:buClr>
                <a:schemeClr val="tx1"/>
              </a:buClr>
              <a:buSzPct val="55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4pPr>
            <a:lvl5pPr marL="2057400" indent="-228600">
              <a:spcBef>
                <a:spcPct val="20000"/>
              </a:spcBef>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9pPr>
          </a:lstStyle>
          <a:p>
            <a:pPr eaLnBrk="1" hangingPunct="1">
              <a:spcBef>
                <a:spcPct val="0"/>
              </a:spcBef>
              <a:buClrTx/>
              <a:buSzTx/>
              <a:buFontTx/>
              <a:buNone/>
            </a:pPr>
            <a:r>
              <a:rPr lang="en-US" altLang="en-US" sz="1800"/>
              <a:t>5. Stop</a:t>
            </a:r>
          </a:p>
        </p:txBody>
      </p:sp>
      <p:graphicFrame>
        <p:nvGraphicFramePr>
          <p:cNvPr id="19" name="Object 3"/>
          <p:cNvGraphicFramePr>
            <a:graphicFrameLocks noChangeAspect="1"/>
          </p:cNvGraphicFramePr>
          <p:nvPr/>
        </p:nvGraphicFramePr>
        <p:xfrm>
          <a:off x="2438400" y="4800600"/>
          <a:ext cx="558800" cy="444500"/>
        </p:xfrm>
        <a:graphic>
          <a:graphicData uri="http://schemas.openxmlformats.org/presentationml/2006/ole">
            <mc:AlternateContent xmlns:mc="http://schemas.openxmlformats.org/markup-compatibility/2006">
              <mc:Choice xmlns:v="urn:schemas-microsoft-com:vml" Requires="v">
                <p:oleObj spid="_x0000_s45076" name="Equation" r:id="rId5" imgW="558558" imgH="444307" progId="Equation.3">
                  <p:embed/>
                </p:oleObj>
              </mc:Choice>
              <mc:Fallback>
                <p:oleObj name="Equation" r:id="rId5" imgW="558558" imgH="444307" progId="Equation.3">
                  <p:embed/>
                  <p:pic>
                    <p:nvPicPr>
                      <p:cNvPr id="0" name="Object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438400" y="4800600"/>
                        <a:ext cx="558800" cy="4445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slide(fromBottom)">
                                      <p:cBhvr>
                                        <p:cTn id="7" dur="1000"/>
                                        <p:tgtEl>
                                          <p:spTgt spid="6">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2" presetClass="entr" presetSubtype="4" fill="hold" grpId="0" nodeType="clickEffect">
                                  <p:stCondLst>
                                    <p:cond delay="0"/>
                                  </p:stCondLst>
                                  <p:childTnLst>
                                    <p:set>
                                      <p:cBhvr>
                                        <p:cTn id="11" dur="1" fill="hold">
                                          <p:stCondLst>
                                            <p:cond delay="0"/>
                                          </p:stCondLst>
                                        </p:cTn>
                                        <p:tgtEl>
                                          <p:spTgt spid="6">
                                            <p:txEl>
                                              <p:pRg st="1" end="1"/>
                                            </p:txEl>
                                          </p:spTgt>
                                        </p:tgtEl>
                                        <p:attrNameLst>
                                          <p:attrName>style.visibility</p:attrName>
                                        </p:attrNameLst>
                                      </p:cBhvr>
                                      <p:to>
                                        <p:strVal val="visible"/>
                                      </p:to>
                                    </p:set>
                                    <p:animEffect transition="in" filter="slide(fromBottom)">
                                      <p:cBhvr>
                                        <p:cTn id="12" dur="1000"/>
                                        <p:tgtEl>
                                          <p:spTgt spid="6">
                                            <p:txEl>
                                              <p:pRg st="1" end="1"/>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2" presetClass="entr" presetSubtype="4" fill="hold" grpId="0" nodeType="click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slide(fromBottom)">
                                      <p:cBhvr>
                                        <p:cTn id="17" dur="500"/>
                                        <p:tgtEl>
                                          <p:spTgt spid="8"/>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12" presetClass="entr" presetSubtype="4" fill="hold" grpId="0" nodeType="clickEffect">
                                  <p:stCondLst>
                                    <p:cond delay="0"/>
                                  </p:stCondLst>
                                  <p:childTnLst>
                                    <p:set>
                                      <p:cBhvr>
                                        <p:cTn id="21" dur="1" fill="hold">
                                          <p:stCondLst>
                                            <p:cond delay="0"/>
                                          </p:stCondLst>
                                        </p:cTn>
                                        <p:tgtEl>
                                          <p:spTgt spid="9"/>
                                        </p:tgtEl>
                                        <p:attrNameLst>
                                          <p:attrName>style.visibility</p:attrName>
                                        </p:attrNameLst>
                                      </p:cBhvr>
                                      <p:to>
                                        <p:strVal val="visible"/>
                                      </p:to>
                                    </p:set>
                                    <p:animEffect transition="in" filter="slide(fromBottom)">
                                      <p:cBhvr>
                                        <p:cTn id="22" dur="500"/>
                                        <p:tgtEl>
                                          <p:spTgt spid="9"/>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12" presetClass="entr" presetSubtype="4" fill="hold" grpId="0" nodeType="click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slide(fromBottom)">
                                      <p:cBhvr>
                                        <p:cTn id="27" dur="500"/>
                                        <p:tgtEl>
                                          <p:spTgt spid="10"/>
                                        </p:tgtEl>
                                      </p:cBhvr>
                                    </p:animEffect>
                                  </p:childTnLst>
                                </p:cTn>
                              </p:par>
                              <p:par>
                                <p:cTn id="28" presetID="12" presetClass="entr" presetSubtype="4" fill="hold" nodeType="withEffect">
                                  <p:stCondLst>
                                    <p:cond delay="0"/>
                                  </p:stCondLst>
                                  <p:childTnLst>
                                    <p:set>
                                      <p:cBhvr>
                                        <p:cTn id="29" dur="1" fill="hold">
                                          <p:stCondLst>
                                            <p:cond delay="0"/>
                                          </p:stCondLst>
                                        </p:cTn>
                                        <p:tgtEl>
                                          <p:spTgt spid="11"/>
                                        </p:tgtEl>
                                        <p:attrNameLst>
                                          <p:attrName>style.visibility</p:attrName>
                                        </p:attrNameLst>
                                      </p:cBhvr>
                                      <p:to>
                                        <p:strVal val="visible"/>
                                      </p:to>
                                    </p:set>
                                    <p:animEffect transition="in" filter="slide(fromBottom)">
                                      <p:cBhvr>
                                        <p:cTn id="30" dur="500"/>
                                        <p:tgtEl>
                                          <p:spTgt spid="11"/>
                                        </p:tgtEl>
                                      </p:cBhvr>
                                    </p:animEffect>
                                  </p:childTnLst>
                                </p:cTn>
                              </p:par>
                            </p:childTnLst>
                          </p:cTn>
                        </p:par>
                      </p:childTnLst>
                    </p:cTn>
                  </p:par>
                  <p:par>
                    <p:cTn id="31" fill="hold" nodeType="clickPar">
                      <p:stCondLst>
                        <p:cond delay="indefinite"/>
                      </p:stCondLst>
                      <p:childTnLst>
                        <p:par>
                          <p:cTn id="32" fill="hold" nodeType="withGroup">
                            <p:stCondLst>
                              <p:cond delay="0"/>
                            </p:stCondLst>
                            <p:childTnLst>
                              <p:par>
                                <p:cTn id="33" presetID="12" presetClass="entr" presetSubtype="4" fill="hold" grpId="0" nodeType="clickEffect">
                                  <p:stCondLst>
                                    <p:cond delay="0"/>
                                  </p:stCondLst>
                                  <p:childTnLst>
                                    <p:set>
                                      <p:cBhvr>
                                        <p:cTn id="34" dur="1" fill="hold">
                                          <p:stCondLst>
                                            <p:cond delay="0"/>
                                          </p:stCondLst>
                                        </p:cTn>
                                        <p:tgtEl>
                                          <p:spTgt spid="12"/>
                                        </p:tgtEl>
                                        <p:attrNameLst>
                                          <p:attrName>style.visibility</p:attrName>
                                        </p:attrNameLst>
                                      </p:cBhvr>
                                      <p:to>
                                        <p:strVal val="visible"/>
                                      </p:to>
                                    </p:set>
                                    <p:animEffect transition="in" filter="slide(fromBottom)">
                                      <p:cBhvr>
                                        <p:cTn id="35" dur="500"/>
                                        <p:tgtEl>
                                          <p:spTgt spid="12"/>
                                        </p:tgtEl>
                                      </p:cBhvr>
                                    </p:animEffect>
                                  </p:childTnLst>
                                </p:cTn>
                              </p:par>
                            </p:childTnLst>
                          </p:cTn>
                        </p:par>
                      </p:childTnLst>
                    </p:cTn>
                  </p:par>
                  <p:par>
                    <p:cTn id="36" fill="hold" nodeType="clickPar">
                      <p:stCondLst>
                        <p:cond delay="indefinite"/>
                      </p:stCondLst>
                      <p:childTnLst>
                        <p:par>
                          <p:cTn id="37" fill="hold" nodeType="withGroup">
                            <p:stCondLst>
                              <p:cond delay="0"/>
                            </p:stCondLst>
                            <p:childTnLst>
                              <p:par>
                                <p:cTn id="38" presetID="12" presetClass="entr" presetSubtype="4" fill="hold" grpId="0" nodeType="clickEffect">
                                  <p:stCondLst>
                                    <p:cond delay="0"/>
                                  </p:stCondLst>
                                  <p:childTnLst>
                                    <p:set>
                                      <p:cBhvr>
                                        <p:cTn id="39" dur="1" fill="hold">
                                          <p:stCondLst>
                                            <p:cond delay="0"/>
                                          </p:stCondLst>
                                        </p:cTn>
                                        <p:tgtEl>
                                          <p:spTgt spid="13"/>
                                        </p:tgtEl>
                                        <p:attrNameLst>
                                          <p:attrName>style.visibility</p:attrName>
                                        </p:attrNameLst>
                                      </p:cBhvr>
                                      <p:to>
                                        <p:strVal val="visible"/>
                                      </p:to>
                                    </p:set>
                                    <p:animEffect transition="in" filter="slide(fromBottom)">
                                      <p:cBhvr>
                                        <p:cTn id="40" dur="500"/>
                                        <p:tgtEl>
                                          <p:spTgt spid="13"/>
                                        </p:tgtEl>
                                      </p:cBhvr>
                                    </p:animEffect>
                                  </p:childTnLst>
                                </p:cTn>
                              </p:par>
                            </p:childTnLst>
                          </p:cTn>
                        </p:par>
                      </p:childTnLst>
                    </p:cTn>
                  </p:par>
                  <p:par>
                    <p:cTn id="41" fill="hold" nodeType="clickPar">
                      <p:stCondLst>
                        <p:cond delay="indefinite"/>
                      </p:stCondLst>
                      <p:childTnLst>
                        <p:par>
                          <p:cTn id="42" fill="hold" nodeType="withGroup">
                            <p:stCondLst>
                              <p:cond delay="0"/>
                            </p:stCondLst>
                            <p:childTnLst>
                              <p:par>
                                <p:cTn id="43" presetID="12" presetClass="entr" presetSubtype="4" fill="hold" grpId="0" nodeType="clickEffect">
                                  <p:stCondLst>
                                    <p:cond delay="0"/>
                                  </p:stCondLst>
                                  <p:childTnLst>
                                    <p:set>
                                      <p:cBhvr>
                                        <p:cTn id="44" dur="1" fill="hold">
                                          <p:stCondLst>
                                            <p:cond delay="0"/>
                                          </p:stCondLst>
                                        </p:cTn>
                                        <p:tgtEl>
                                          <p:spTgt spid="14"/>
                                        </p:tgtEl>
                                        <p:attrNameLst>
                                          <p:attrName>style.visibility</p:attrName>
                                        </p:attrNameLst>
                                      </p:cBhvr>
                                      <p:to>
                                        <p:strVal val="visible"/>
                                      </p:to>
                                    </p:set>
                                    <p:animEffect transition="in" filter="slide(fromBottom)">
                                      <p:cBhvr>
                                        <p:cTn id="45" dur="500"/>
                                        <p:tgtEl>
                                          <p:spTgt spid="14"/>
                                        </p:tgtEl>
                                      </p:cBhvr>
                                    </p:animEffect>
                                  </p:childTnLst>
                                </p:cTn>
                              </p:par>
                            </p:childTnLst>
                          </p:cTn>
                        </p:par>
                      </p:childTnLst>
                    </p:cTn>
                  </p:par>
                  <p:par>
                    <p:cTn id="46" fill="hold" nodeType="clickPar">
                      <p:stCondLst>
                        <p:cond delay="indefinite"/>
                      </p:stCondLst>
                      <p:childTnLst>
                        <p:par>
                          <p:cTn id="47" fill="hold" nodeType="withGroup">
                            <p:stCondLst>
                              <p:cond delay="0"/>
                            </p:stCondLst>
                            <p:childTnLst>
                              <p:par>
                                <p:cTn id="48" presetID="12" presetClass="entr" presetSubtype="4" fill="hold" grpId="0" nodeType="clickEffect">
                                  <p:stCondLst>
                                    <p:cond delay="0"/>
                                  </p:stCondLst>
                                  <p:childTnLst>
                                    <p:set>
                                      <p:cBhvr>
                                        <p:cTn id="49" dur="1" fill="hold">
                                          <p:stCondLst>
                                            <p:cond delay="0"/>
                                          </p:stCondLst>
                                        </p:cTn>
                                        <p:tgtEl>
                                          <p:spTgt spid="15"/>
                                        </p:tgtEl>
                                        <p:attrNameLst>
                                          <p:attrName>style.visibility</p:attrName>
                                        </p:attrNameLst>
                                      </p:cBhvr>
                                      <p:to>
                                        <p:strVal val="visible"/>
                                      </p:to>
                                    </p:set>
                                    <p:animEffect transition="in" filter="slide(fromBottom)">
                                      <p:cBhvr>
                                        <p:cTn id="50" dur="500"/>
                                        <p:tgtEl>
                                          <p:spTgt spid="15"/>
                                        </p:tgtEl>
                                      </p:cBhvr>
                                    </p:animEffect>
                                  </p:childTnLst>
                                </p:cTn>
                              </p:par>
                              <p:par>
                                <p:cTn id="51" presetID="12" presetClass="entr" presetSubtype="4" fill="hold" nodeType="withEffect">
                                  <p:stCondLst>
                                    <p:cond delay="0"/>
                                  </p:stCondLst>
                                  <p:childTnLst>
                                    <p:set>
                                      <p:cBhvr>
                                        <p:cTn id="52" dur="1" fill="hold">
                                          <p:stCondLst>
                                            <p:cond delay="0"/>
                                          </p:stCondLst>
                                        </p:cTn>
                                        <p:tgtEl>
                                          <p:spTgt spid="19"/>
                                        </p:tgtEl>
                                        <p:attrNameLst>
                                          <p:attrName>style.visibility</p:attrName>
                                        </p:attrNameLst>
                                      </p:cBhvr>
                                      <p:to>
                                        <p:strVal val="visible"/>
                                      </p:to>
                                    </p:set>
                                    <p:animEffect transition="in" filter="slide(fromBottom)">
                                      <p:cBhvr>
                                        <p:cTn id="53" dur="500"/>
                                        <p:tgtEl>
                                          <p:spTgt spid="19"/>
                                        </p:tgtEl>
                                      </p:cBhvr>
                                    </p:animEffect>
                                  </p:childTnLst>
                                </p:cTn>
                              </p:par>
                            </p:childTnLst>
                          </p:cTn>
                        </p:par>
                      </p:childTnLst>
                    </p:cTn>
                  </p:par>
                  <p:par>
                    <p:cTn id="54" fill="hold" nodeType="clickPar">
                      <p:stCondLst>
                        <p:cond delay="indefinite"/>
                      </p:stCondLst>
                      <p:childTnLst>
                        <p:par>
                          <p:cTn id="55" fill="hold" nodeType="withGroup">
                            <p:stCondLst>
                              <p:cond delay="0"/>
                            </p:stCondLst>
                            <p:childTnLst>
                              <p:par>
                                <p:cTn id="56" presetID="12" presetClass="entr" presetSubtype="4" fill="hold" grpId="0" nodeType="clickEffect">
                                  <p:stCondLst>
                                    <p:cond delay="0"/>
                                  </p:stCondLst>
                                  <p:childTnLst>
                                    <p:set>
                                      <p:cBhvr>
                                        <p:cTn id="57" dur="1" fill="hold">
                                          <p:stCondLst>
                                            <p:cond delay="0"/>
                                          </p:stCondLst>
                                        </p:cTn>
                                        <p:tgtEl>
                                          <p:spTgt spid="16"/>
                                        </p:tgtEl>
                                        <p:attrNameLst>
                                          <p:attrName>style.visibility</p:attrName>
                                        </p:attrNameLst>
                                      </p:cBhvr>
                                      <p:to>
                                        <p:strVal val="visible"/>
                                      </p:to>
                                    </p:set>
                                    <p:animEffect transition="in" filter="slide(fromBottom)">
                                      <p:cBhvr>
                                        <p:cTn id="58" dur="500"/>
                                        <p:tgtEl>
                                          <p:spTgt spid="16"/>
                                        </p:tgtEl>
                                      </p:cBhvr>
                                    </p:animEffect>
                                  </p:childTnLst>
                                </p:cTn>
                              </p:par>
                            </p:childTnLst>
                          </p:cTn>
                        </p:par>
                      </p:childTnLst>
                    </p:cTn>
                  </p:par>
                  <p:par>
                    <p:cTn id="59" fill="hold" nodeType="clickPar">
                      <p:stCondLst>
                        <p:cond delay="indefinite"/>
                      </p:stCondLst>
                      <p:childTnLst>
                        <p:par>
                          <p:cTn id="60" fill="hold" nodeType="withGroup">
                            <p:stCondLst>
                              <p:cond delay="0"/>
                            </p:stCondLst>
                            <p:childTnLst>
                              <p:par>
                                <p:cTn id="61" presetID="12" presetClass="entr" presetSubtype="4" fill="hold" grpId="0" nodeType="clickEffect">
                                  <p:stCondLst>
                                    <p:cond delay="0"/>
                                  </p:stCondLst>
                                  <p:childTnLst>
                                    <p:set>
                                      <p:cBhvr>
                                        <p:cTn id="62" dur="1" fill="hold">
                                          <p:stCondLst>
                                            <p:cond delay="0"/>
                                          </p:stCondLst>
                                        </p:cTn>
                                        <p:tgtEl>
                                          <p:spTgt spid="17"/>
                                        </p:tgtEl>
                                        <p:attrNameLst>
                                          <p:attrName>style.visibility</p:attrName>
                                        </p:attrNameLst>
                                      </p:cBhvr>
                                      <p:to>
                                        <p:strVal val="visible"/>
                                      </p:to>
                                    </p:set>
                                    <p:animEffect transition="in" filter="slide(fromBottom)">
                                      <p:cBhvr>
                                        <p:cTn id="63" dur="500"/>
                                        <p:tgtEl>
                                          <p:spTgt spid="17"/>
                                        </p:tgtEl>
                                      </p:cBhvr>
                                    </p:animEffect>
                                  </p:childTnLst>
                                </p:cTn>
                              </p:par>
                            </p:childTnLst>
                          </p:cTn>
                        </p:par>
                      </p:childTnLst>
                    </p:cTn>
                  </p:par>
                  <p:par>
                    <p:cTn id="64" fill="hold" nodeType="clickPar">
                      <p:stCondLst>
                        <p:cond delay="indefinite"/>
                      </p:stCondLst>
                      <p:childTnLst>
                        <p:par>
                          <p:cTn id="65" fill="hold" nodeType="withGroup">
                            <p:stCondLst>
                              <p:cond delay="0"/>
                            </p:stCondLst>
                            <p:childTnLst>
                              <p:par>
                                <p:cTn id="66" presetID="12" presetClass="entr" presetSubtype="4" fill="hold" grpId="0" nodeType="clickEffect">
                                  <p:stCondLst>
                                    <p:cond delay="0"/>
                                  </p:stCondLst>
                                  <p:childTnLst>
                                    <p:set>
                                      <p:cBhvr>
                                        <p:cTn id="67" dur="1" fill="hold">
                                          <p:stCondLst>
                                            <p:cond delay="0"/>
                                          </p:stCondLst>
                                        </p:cTn>
                                        <p:tgtEl>
                                          <p:spTgt spid="18"/>
                                        </p:tgtEl>
                                        <p:attrNameLst>
                                          <p:attrName>style.visibility</p:attrName>
                                        </p:attrNameLst>
                                      </p:cBhvr>
                                      <p:to>
                                        <p:strVal val="visible"/>
                                      </p:to>
                                    </p:set>
                                    <p:animEffect transition="in" filter="slide(fromBottom)">
                                      <p:cBhvr>
                                        <p:cTn id="68"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P spid="8" grpId="0"/>
      <p:bldP spid="9" grpId="0"/>
      <p:bldP spid="10" grpId="0"/>
      <p:bldP spid="12" grpId="0"/>
      <p:bldP spid="13" grpId="0"/>
      <p:bldP spid="14" grpId="0"/>
      <p:bldP spid="15" grpId="0"/>
      <p:bldP spid="16" grpId="0"/>
      <p:bldP spid="17" grpId="0"/>
      <p:bldP spid="18"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Title 1"/>
          <p:cNvSpPr>
            <a:spLocks noGrp="1"/>
          </p:cNvSpPr>
          <p:nvPr>
            <p:ph type="title"/>
          </p:nvPr>
        </p:nvSpPr>
        <p:spPr/>
        <p:txBody>
          <a:bodyPr/>
          <a:lstStyle/>
          <a:p>
            <a:r>
              <a:rPr lang="en-US" altLang="en-US" smtClean="0"/>
              <a:t>Example (Continued)</a:t>
            </a:r>
          </a:p>
        </p:txBody>
      </p:sp>
      <p:sp>
        <p:nvSpPr>
          <p:cNvPr id="6" name="Rectangle 3"/>
          <p:cNvSpPr txBox="1">
            <a:spLocks noChangeArrowheads="1"/>
          </p:cNvSpPr>
          <p:nvPr/>
        </p:nvSpPr>
        <p:spPr bwMode="auto">
          <a:xfrm>
            <a:off x="1219200" y="1143000"/>
            <a:ext cx="2209800" cy="381000"/>
          </a:xfrm>
          <a:prstGeom prst="rect">
            <a:avLst/>
          </a:prstGeom>
          <a:noFill/>
          <a:ln w="9525">
            <a:noFill/>
            <a:miter lim="800000"/>
            <a:headEnd/>
            <a:tailEnd/>
          </a:ln>
        </p:spPr>
        <p:txBody>
          <a:bodyPr/>
          <a:lstStyle/>
          <a:p>
            <a:pPr marL="342900" indent="-342900">
              <a:spcBef>
                <a:spcPct val="20000"/>
              </a:spcBef>
              <a:buClr>
                <a:srgbClr val="009900"/>
              </a:buClr>
              <a:buSzPct val="60000"/>
              <a:defRPr/>
            </a:pPr>
            <a:r>
              <a:rPr lang="en-US" altLang="en-US" sz="2000" dirty="0">
                <a:latin typeface="+mn-lt"/>
                <a:cs typeface="Courier New" pitchFamily="49" charset="0"/>
              </a:rPr>
              <a:t>public class Circle </a:t>
            </a:r>
            <a:endParaRPr lang="en-US" altLang="en-US" sz="2000" baseline="30000" dirty="0">
              <a:latin typeface="+mn-lt"/>
              <a:cs typeface="Arial" charset="0"/>
            </a:endParaRPr>
          </a:p>
          <a:p>
            <a:pPr marL="342900" indent="-342900">
              <a:spcBef>
                <a:spcPct val="20000"/>
              </a:spcBef>
              <a:buClr>
                <a:srgbClr val="009900"/>
              </a:buClr>
              <a:buSzPct val="60000"/>
              <a:defRPr/>
            </a:pPr>
            <a:endParaRPr lang="en-US" altLang="en-US" sz="2000" dirty="0">
              <a:cs typeface="Arial" charset="0"/>
            </a:endParaRPr>
          </a:p>
        </p:txBody>
      </p:sp>
      <p:sp>
        <p:nvSpPr>
          <p:cNvPr id="8" name="TextBox 7"/>
          <p:cNvSpPr txBox="1">
            <a:spLocks noChangeArrowheads="1"/>
          </p:cNvSpPr>
          <p:nvPr/>
        </p:nvSpPr>
        <p:spPr bwMode="auto">
          <a:xfrm>
            <a:off x="1219200" y="1524000"/>
            <a:ext cx="381000" cy="369888"/>
          </a:xfrm>
          <a:prstGeom prst="rect">
            <a:avLst/>
          </a:prstGeom>
          <a:noFill/>
          <a:ln w="9525">
            <a:noFill/>
            <a:miter lim="800000"/>
            <a:headEnd/>
            <a:tailEnd/>
          </a:ln>
        </p:spPr>
        <p:txBody>
          <a:bodyPr>
            <a:spAutoFit/>
          </a:bodyPr>
          <a:lstStyle/>
          <a:p>
            <a:pPr eaLnBrk="1" hangingPunct="1">
              <a:defRPr/>
            </a:pPr>
            <a:r>
              <a:rPr lang="en-US" altLang="en-US" sz="1800" dirty="0">
                <a:latin typeface="+mn-lt"/>
                <a:cs typeface="Courier New" pitchFamily="49" charset="0"/>
              </a:rPr>
              <a:t>{</a:t>
            </a:r>
            <a:endParaRPr lang="ar-SA" altLang="en-US" sz="1800" dirty="0">
              <a:latin typeface="+mn-lt"/>
              <a:cs typeface="Courier New" pitchFamily="49" charset="0"/>
            </a:endParaRPr>
          </a:p>
        </p:txBody>
      </p:sp>
      <p:sp>
        <p:nvSpPr>
          <p:cNvPr id="46085" name="Date Placeholder 3"/>
          <p:cNvSpPr txBox="1">
            <a:spLocks/>
          </p:cNvSpPr>
          <p:nvPr/>
        </p:nvSpPr>
        <p:spPr bwMode="auto">
          <a:xfrm>
            <a:off x="152400" y="6324600"/>
            <a:ext cx="1905000" cy="53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spcBef>
                <a:spcPct val="20000"/>
              </a:spcBef>
              <a:buClr>
                <a:srgbClr val="009900"/>
              </a:buClr>
              <a:buSzPct val="60000"/>
              <a:buFont typeface="Wingdings" panose="05000000000000000000" pitchFamily="2" charset="2"/>
              <a:buChar char="n"/>
              <a:defRPr sz="2400">
                <a:solidFill>
                  <a:schemeClr val="tx1"/>
                </a:solidFill>
                <a:latin typeface="Tahoma" panose="020B0604030504040204" pitchFamily="34" charset="0"/>
                <a:cs typeface="Arial" panose="020B0604020202020204" pitchFamily="34" charset="0"/>
              </a:defRPr>
            </a:lvl1pPr>
            <a:lvl2pPr marL="742950" indent="-28575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cs typeface="Arial" panose="020B0604020202020204" pitchFamily="34" charset="0"/>
              </a:defRPr>
            </a:lvl2pPr>
            <a:lvl3pPr marL="1143000" indent="-228600">
              <a:spcBef>
                <a:spcPct val="20000"/>
              </a:spcBef>
              <a:buClr>
                <a:schemeClr val="tx1"/>
              </a:buClr>
              <a:buSzPct val="50000"/>
              <a:buFont typeface="Wingdings" panose="05000000000000000000" pitchFamily="2" charset="2"/>
              <a:buChar char="n"/>
              <a:defRPr sz="1600">
                <a:solidFill>
                  <a:schemeClr val="tx1"/>
                </a:solidFill>
                <a:latin typeface="Tahoma" panose="020B0604030504040204" pitchFamily="34" charset="0"/>
                <a:cs typeface="Arial" panose="020B0604020202020204" pitchFamily="34" charset="0"/>
              </a:defRPr>
            </a:lvl3pPr>
            <a:lvl4pPr marL="1600200" indent="-228600">
              <a:spcBef>
                <a:spcPct val="20000"/>
              </a:spcBef>
              <a:buClr>
                <a:schemeClr val="tx1"/>
              </a:buClr>
              <a:buSzPct val="55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4pPr>
            <a:lvl5pPr marL="2057400" indent="-228600">
              <a:spcBef>
                <a:spcPct val="20000"/>
              </a:spcBef>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9pPr>
          </a:lstStyle>
          <a:p>
            <a:pPr eaLnBrk="1" hangingPunct="1">
              <a:spcBef>
                <a:spcPct val="0"/>
              </a:spcBef>
              <a:buClrTx/>
              <a:buSzTx/>
              <a:buFontTx/>
              <a:buNone/>
            </a:pPr>
            <a:fld id="{79C32018-13C2-48B2-B904-C01AD3109062}" type="datetime4">
              <a:rPr lang="en-US" altLang="en-US" sz="1200"/>
              <a:pPr eaLnBrk="1" hangingPunct="1">
                <a:spcBef>
                  <a:spcPct val="0"/>
                </a:spcBef>
                <a:buClrTx/>
                <a:buSzTx/>
                <a:buFontTx/>
                <a:buNone/>
              </a:pPr>
              <a:t>July 23, 2018</a:t>
            </a:fld>
            <a:endParaRPr lang="en-US" altLang="en-US" sz="1200"/>
          </a:p>
        </p:txBody>
      </p:sp>
      <p:sp>
        <p:nvSpPr>
          <p:cNvPr id="46086" name="Footer Placeholder 4"/>
          <p:cNvSpPr txBox="1">
            <a:spLocks/>
          </p:cNvSpPr>
          <p:nvPr/>
        </p:nvSpPr>
        <p:spPr bwMode="auto">
          <a:xfrm>
            <a:off x="3200400" y="6324600"/>
            <a:ext cx="2895600" cy="53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spcBef>
                <a:spcPct val="20000"/>
              </a:spcBef>
              <a:buClr>
                <a:srgbClr val="009900"/>
              </a:buClr>
              <a:buSzPct val="60000"/>
              <a:buFont typeface="Wingdings" panose="05000000000000000000" pitchFamily="2" charset="2"/>
              <a:buChar char="n"/>
              <a:defRPr sz="2400">
                <a:solidFill>
                  <a:schemeClr val="tx1"/>
                </a:solidFill>
                <a:latin typeface="Tahoma" panose="020B0604030504040204" pitchFamily="34" charset="0"/>
                <a:cs typeface="Arial" panose="020B0604020202020204" pitchFamily="34" charset="0"/>
              </a:defRPr>
            </a:lvl1pPr>
            <a:lvl2pPr marL="742950" indent="-28575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cs typeface="Arial" panose="020B0604020202020204" pitchFamily="34" charset="0"/>
              </a:defRPr>
            </a:lvl2pPr>
            <a:lvl3pPr marL="1143000" indent="-228600">
              <a:spcBef>
                <a:spcPct val="20000"/>
              </a:spcBef>
              <a:buClr>
                <a:schemeClr val="tx1"/>
              </a:buClr>
              <a:buSzPct val="50000"/>
              <a:buFont typeface="Wingdings" panose="05000000000000000000" pitchFamily="2" charset="2"/>
              <a:buChar char="n"/>
              <a:defRPr sz="1600">
                <a:solidFill>
                  <a:schemeClr val="tx1"/>
                </a:solidFill>
                <a:latin typeface="Tahoma" panose="020B0604030504040204" pitchFamily="34" charset="0"/>
                <a:cs typeface="Arial" panose="020B0604020202020204" pitchFamily="34" charset="0"/>
              </a:defRPr>
            </a:lvl3pPr>
            <a:lvl4pPr marL="1600200" indent="-228600">
              <a:spcBef>
                <a:spcPct val="20000"/>
              </a:spcBef>
              <a:buClr>
                <a:schemeClr val="tx1"/>
              </a:buClr>
              <a:buSzPct val="55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4pPr>
            <a:lvl5pPr marL="2057400" indent="-228600">
              <a:spcBef>
                <a:spcPct val="20000"/>
              </a:spcBef>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9pPr>
          </a:lstStyle>
          <a:p>
            <a:pPr algn="ctr" eaLnBrk="1" hangingPunct="1">
              <a:spcBef>
                <a:spcPct val="0"/>
              </a:spcBef>
              <a:buClrTx/>
              <a:buSzTx/>
              <a:buFontTx/>
              <a:buNone/>
            </a:pPr>
            <a:r>
              <a:rPr lang="en-US" altLang="en-US" sz="1200"/>
              <a:t>ICS102: Expressions &amp; Assignment</a:t>
            </a:r>
          </a:p>
        </p:txBody>
      </p:sp>
      <p:sp>
        <p:nvSpPr>
          <p:cNvPr id="46087" name="Slide Number Placeholder 5"/>
          <p:cNvSpPr txBox="1">
            <a:spLocks/>
          </p:cNvSpPr>
          <p:nvPr/>
        </p:nvSpPr>
        <p:spPr bwMode="auto">
          <a:xfrm>
            <a:off x="7239000" y="6400800"/>
            <a:ext cx="1905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spcBef>
                <a:spcPct val="20000"/>
              </a:spcBef>
              <a:buClr>
                <a:srgbClr val="009900"/>
              </a:buClr>
              <a:buSzPct val="60000"/>
              <a:buFont typeface="Wingdings" panose="05000000000000000000" pitchFamily="2" charset="2"/>
              <a:buChar char="n"/>
              <a:defRPr sz="2400">
                <a:solidFill>
                  <a:schemeClr val="tx1"/>
                </a:solidFill>
                <a:latin typeface="Tahoma" panose="020B0604030504040204" pitchFamily="34" charset="0"/>
                <a:cs typeface="Arial" panose="020B0604020202020204" pitchFamily="34" charset="0"/>
              </a:defRPr>
            </a:lvl1pPr>
            <a:lvl2pPr marL="742950" indent="-28575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cs typeface="Arial" panose="020B0604020202020204" pitchFamily="34" charset="0"/>
              </a:defRPr>
            </a:lvl2pPr>
            <a:lvl3pPr marL="1143000" indent="-228600">
              <a:spcBef>
                <a:spcPct val="20000"/>
              </a:spcBef>
              <a:buClr>
                <a:schemeClr val="tx1"/>
              </a:buClr>
              <a:buSzPct val="50000"/>
              <a:buFont typeface="Wingdings" panose="05000000000000000000" pitchFamily="2" charset="2"/>
              <a:buChar char="n"/>
              <a:defRPr sz="1600">
                <a:solidFill>
                  <a:schemeClr val="tx1"/>
                </a:solidFill>
                <a:latin typeface="Tahoma" panose="020B0604030504040204" pitchFamily="34" charset="0"/>
                <a:cs typeface="Arial" panose="020B0604020202020204" pitchFamily="34" charset="0"/>
              </a:defRPr>
            </a:lvl3pPr>
            <a:lvl4pPr marL="1600200" indent="-228600">
              <a:spcBef>
                <a:spcPct val="20000"/>
              </a:spcBef>
              <a:buClr>
                <a:schemeClr val="tx1"/>
              </a:buClr>
              <a:buSzPct val="55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4pPr>
            <a:lvl5pPr marL="2057400" indent="-228600">
              <a:spcBef>
                <a:spcPct val="20000"/>
              </a:spcBef>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9pPr>
          </a:lstStyle>
          <a:p>
            <a:pPr algn="r" eaLnBrk="1" hangingPunct="1">
              <a:spcBef>
                <a:spcPct val="0"/>
              </a:spcBef>
              <a:buClrTx/>
              <a:buSzTx/>
              <a:buFontTx/>
              <a:buNone/>
            </a:pPr>
            <a:fld id="{BAFD2D79-3367-4EE9-813D-10830BF4FD23}" type="slidenum">
              <a:rPr lang="ar-SA" altLang="en-US" sz="1200"/>
              <a:pPr algn="r" eaLnBrk="1" hangingPunct="1">
                <a:spcBef>
                  <a:spcPct val="0"/>
                </a:spcBef>
                <a:buClrTx/>
                <a:buSzTx/>
                <a:buFontTx/>
                <a:buNone/>
              </a:pPr>
              <a:t>36</a:t>
            </a:fld>
            <a:endParaRPr lang="en-US" altLang="en-US" sz="1200"/>
          </a:p>
        </p:txBody>
      </p:sp>
      <p:sp>
        <p:nvSpPr>
          <p:cNvPr id="9" name="TextBox 8"/>
          <p:cNvSpPr txBox="1">
            <a:spLocks noChangeArrowheads="1"/>
          </p:cNvSpPr>
          <p:nvPr/>
        </p:nvSpPr>
        <p:spPr bwMode="auto">
          <a:xfrm>
            <a:off x="1600200" y="1828800"/>
            <a:ext cx="40513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rgbClr val="009900"/>
              </a:buClr>
              <a:buSzPct val="60000"/>
              <a:buFont typeface="Wingdings" panose="05000000000000000000" pitchFamily="2" charset="2"/>
              <a:buChar char="n"/>
              <a:defRPr sz="2400">
                <a:solidFill>
                  <a:schemeClr val="tx1"/>
                </a:solidFill>
                <a:latin typeface="Tahoma" panose="020B0604030504040204" pitchFamily="34" charset="0"/>
                <a:cs typeface="Arial" panose="020B0604020202020204" pitchFamily="34" charset="0"/>
              </a:defRPr>
            </a:lvl1pPr>
            <a:lvl2pPr marL="742950" indent="-28575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cs typeface="Arial" panose="020B0604020202020204" pitchFamily="34" charset="0"/>
              </a:defRPr>
            </a:lvl2pPr>
            <a:lvl3pPr marL="1143000" indent="-228600">
              <a:spcBef>
                <a:spcPct val="20000"/>
              </a:spcBef>
              <a:buClr>
                <a:schemeClr val="tx1"/>
              </a:buClr>
              <a:buSzPct val="50000"/>
              <a:buFont typeface="Wingdings" panose="05000000000000000000" pitchFamily="2" charset="2"/>
              <a:buChar char="n"/>
              <a:defRPr sz="1600">
                <a:solidFill>
                  <a:schemeClr val="tx1"/>
                </a:solidFill>
                <a:latin typeface="Tahoma" panose="020B0604030504040204" pitchFamily="34" charset="0"/>
                <a:cs typeface="Arial" panose="020B0604020202020204" pitchFamily="34" charset="0"/>
              </a:defRPr>
            </a:lvl3pPr>
            <a:lvl4pPr marL="1600200" indent="-228600">
              <a:spcBef>
                <a:spcPct val="20000"/>
              </a:spcBef>
              <a:buClr>
                <a:schemeClr val="tx1"/>
              </a:buClr>
              <a:buSzPct val="55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4pPr>
            <a:lvl5pPr marL="2057400" indent="-228600">
              <a:spcBef>
                <a:spcPct val="20000"/>
              </a:spcBef>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9pPr>
          </a:lstStyle>
          <a:p>
            <a:pPr eaLnBrk="1" hangingPunct="1">
              <a:spcBef>
                <a:spcPct val="0"/>
              </a:spcBef>
              <a:buClrTx/>
              <a:buSzTx/>
              <a:buFontTx/>
              <a:buNone/>
            </a:pPr>
            <a:r>
              <a:rPr lang="en-US" altLang="en-US" sz="1800"/>
              <a:t>public static void main(String[ ]  args)</a:t>
            </a:r>
          </a:p>
        </p:txBody>
      </p:sp>
      <p:sp>
        <p:nvSpPr>
          <p:cNvPr id="10" name="TextBox 9"/>
          <p:cNvSpPr txBox="1">
            <a:spLocks noChangeArrowheads="1"/>
          </p:cNvSpPr>
          <p:nvPr/>
        </p:nvSpPr>
        <p:spPr bwMode="auto">
          <a:xfrm>
            <a:off x="1600200" y="2209800"/>
            <a:ext cx="366713"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rgbClr val="009900"/>
              </a:buClr>
              <a:buSzPct val="60000"/>
              <a:buFont typeface="Wingdings" panose="05000000000000000000" pitchFamily="2" charset="2"/>
              <a:buChar char="n"/>
              <a:defRPr sz="2400">
                <a:solidFill>
                  <a:schemeClr val="tx1"/>
                </a:solidFill>
                <a:latin typeface="Tahoma" panose="020B0604030504040204" pitchFamily="34" charset="0"/>
                <a:cs typeface="Arial" panose="020B0604020202020204" pitchFamily="34" charset="0"/>
              </a:defRPr>
            </a:lvl1pPr>
            <a:lvl2pPr marL="742950" indent="-28575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cs typeface="Arial" panose="020B0604020202020204" pitchFamily="34" charset="0"/>
              </a:defRPr>
            </a:lvl2pPr>
            <a:lvl3pPr marL="1143000" indent="-228600">
              <a:spcBef>
                <a:spcPct val="20000"/>
              </a:spcBef>
              <a:buClr>
                <a:schemeClr val="tx1"/>
              </a:buClr>
              <a:buSzPct val="50000"/>
              <a:buFont typeface="Wingdings" panose="05000000000000000000" pitchFamily="2" charset="2"/>
              <a:buChar char="n"/>
              <a:defRPr sz="1600">
                <a:solidFill>
                  <a:schemeClr val="tx1"/>
                </a:solidFill>
                <a:latin typeface="Tahoma" panose="020B0604030504040204" pitchFamily="34" charset="0"/>
                <a:cs typeface="Arial" panose="020B0604020202020204" pitchFamily="34" charset="0"/>
              </a:defRPr>
            </a:lvl3pPr>
            <a:lvl4pPr marL="1600200" indent="-228600">
              <a:spcBef>
                <a:spcPct val="20000"/>
              </a:spcBef>
              <a:buClr>
                <a:schemeClr val="tx1"/>
              </a:buClr>
              <a:buSzPct val="55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4pPr>
            <a:lvl5pPr marL="2057400" indent="-228600">
              <a:spcBef>
                <a:spcPct val="20000"/>
              </a:spcBef>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9pPr>
          </a:lstStyle>
          <a:p>
            <a:pPr eaLnBrk="1" hangingPunct="1">
              <a:spcBef>
                <a:spcPct val="0"/>
              </a:spcBef>
              <a:buClrTx/>
              <a:buSzTx/>
              <a:buFontTx/>
              <a:buNone/>
            </a:pPr>
            <a:r>
              <a:rPr lang="en-US" altLang="en-US" sz="1800"/>
              <a:t>{ </a:t>
            </a:r>
          </a:p>
        </p:txBody>
      </p:sp>
      <p:sp>
        <p:nvSpPr>
          <p:cNvPr id="12" name="TextBox 11"/>
          <p:cNvSpPr txBox="1">
            <a:spLocks noChangeArrowheads="1"/>
          </p:cNvSpPr>
          <p:nvPr/>
        </p:nvSpPr>
        <p:spPr bwMode="auto">
          <a:xfrm>
            <a:off x="1981200" y="2514600"/>
            <a:ext cx="4008438"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rgbClr val="009900"/>
              </a:buClr>
              <a:buSzPct val="60000"/>
              <a:buFont typeface="Wingdings" panose="05000000000000000000" pitchFamily="2" charset="2"/>
              <a:buChar char="n"/>
              <a:defRPr sz="2400">
                <a:solidFill>
                  <a:schemeClr val="tx1"/>
                </a:solidFill>
                <a:latin typeface="Tahoma" panose="020B0604030504040204" pitchFamily="34" charset="0"/>
                <a:cs typeface="Arial" panose="020B0604020202020204" pitchFamily="34" charset="0"/>
              </a:defRPr>
            </a:lvl1pPr>
            <a:lvl2pPr marL="742950" indent="-28575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cs typeface="Arial" panose="020B0604020202020204" pitchFamily="34" charset="0"/>
              </a:defRPr>
            </a:lvl2pPr>
            <a:lvl3pPr marL="1143000" indent="-228600">
              <a:spcBef>
                <a:spcPct val="20000"/>
              </a:spcBef>
              <a:buClr>
                <a:schemeClr val="tx1"/>
              </a:buClr>
              <a:buSzPct val="50000"/>
              <a:buFont typeface="Wingdings" panose="05000000000000000000" pitchFamily="2" charset="2"/>
              <a:buChar char="n"/>
              <a:defRPr sz="1600">
                <a:solidFill>
                  <a:schemeClr val="tx1"/>
                </a:solidFill>
                <a:latin typeface="Tahoma" panose="020B0604030504040204" pitchFamily="34" charset="0"/>
                <a:cs typeface="Arial" panose="020B0604020202020204" pitchFamily="34" charset="0"/>
              </a:defRPr>
            </a:lvl3pPr>
            <a:lvl4pPr marL="1600200" indent="-228600">
              <a:spcBef>
                <a:spcPct val="20000"/>
              </a:spcBef>
              <a:buClr>
                <a:schemeClr val="tx1"/>
              </a:buClr>
              <a:buSzPct val="55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4pPr>
            <a:lvl5pPr marL="2057400" indent="-228600">
              <a:spcBef>
                <a:spcPct val="20000"/>
              </a:spcBef>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9pPr>
          </a:lstStyle>
          <a:p>
            <a:pPr eaLnBrk="1" hangingPunct="1">
              <a:spcBef>
                <a:spcPct val="0"/>
              </a:spcBef>
              <a:buClrTx/>
              <a:buSzTx/>
              <a:buFontTx/>
              <a:buNone/>
            </a:pPr>
            <a:r>
              <a:rPr lang="en-US" altLang="en-US" sz="1800"/>
              <a:t>double   area, radius, circumference ;</a:t>
            </a:r>
          </a:p>
        </p:txBody>
      </p:sp>
      <p:sp>
        <p:nvSpPr>
          <p:cNvPr id="13" name="TextBox 12"/>
          <p:cNvSpPr txBox="1">
            <a:spLocks noChangeArrowheads="1"/>
          </p:cNvSpPr>
          <p:nvPr/>
        </p:nvSpPr>
        <p:spPr bwMode="auto">
          <a:xfrm>
            <a:off x="1981200" y="2971800"/>
            <a:ext cx="1801813"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rgbClr val="009900"/>
              </a:buClr>
              <a:buSzPct val="60000"/>
              <a:buFont typeface="Wingdings" panose="05000000000000000000" pitchFamily="2" charset="2"/>
              <a:buChar char="n"/>
              <a:defRPr sz="2400">
                <a:solidFill>
                  <a:schemeClr val="tx1"/>
                </a:solidFill>
                <a:latin typeface="Tahoma" panose="020B0604030504040204" pitchFamily="34" charset="0"/>
                <a:cs typeface="Arial" panose="020B0604020202020204" pitchFamily="34" charset="0"/>
              </a:defRPr>
            </a:lvl1pPr>
            <a:lvl2pPr marL="742950" indent="-28575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cs typeface="Arial" panose="020B0604020202020204" pitchFamily="34" charset="0"/>
              </a:defRPr>
            </a:lvl2pPr>
            <a:lvl3pPr marL="1143000" indent="-228600">
              <a:spcBef>
                <a:spcPct val="20000"/>
              </a:spcBef>
              <a:buClr>
                <a:schemeClr val="tx1"/>
              </a:buClr>
              <a:buSzPct val="50000"/>
              <a:buFont typeface="Wingdings" panose="05000000000000000000" pitchFamily="2" charset="2"/>
              <a:buChar char="n"/>
              <a:defRPr sz="1600">
                <a:solidFill>
                  <a:schemeClr val="tx1"/>
                </a:solidFill>
                <a:latin typeface="Tahoma" panose="020B0604030504040204" pitchFamily="34" charset="0"/>
                <a:cs typeface="Arial" panose="020B0604020202020204" pitchFamily="34" charset="0"/>
              </a:defRPr>
            </a:lvl3pPr>
            <a:lvl4pPr marL="1600200" indent="-228600">
              <a:spcBef>
                <a:spcPct val="20000"/>
              </a:spcBef>
              <a:buClr>
                <a:schemeClr val="tx1"/>
              </a:buClr>
              <a:buSzPct val="55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4pPr>
            <a:lvl5pPr marL="2057400" indent="-228600">
              <a:spcBef>
                <a:spcPct val="20000"/>
              </a:spcBef>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9pPr>
          </a:lstStyle>
          <a:p>
            <a:pPr eaLnBrk="1" hangingPunct="1">
              <a:spcBef>
                <a:spcPct val="0"/>
              </a:spcBef>
              <a:buClr>
                <a:srgbClr val="008000"/>
              </a:buClr>
              <a:buSzTx/>
              <a:buFontTx/>
              <a:buNone/>
            </a:pPr>
            <a:r>
              <a:rPr lang="en-US" altLang="en-US" sz="1800"/>
              <a:t> area = 400.00;</a:t>
            </a:r>
          </a:p>
        </p:txBody>
      </p:sp>
      <p:sp>
        <p:nvSpPr>
          <p:cNvPr id="14" name="TextBox 13"/>
          <p:cNvSpPr txBox="1">
            <a:spLocks noChangeArrowheads="1"/>
          </p:cNvSpPr>
          <p:nvPr/>
        </p:nvSpPr>
        <p:spPr bwMode="auto">
          <a:xfrm>
            <a:off x="1905000" y="3352800"/>
            <a:ext cx="387667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marL="457200" indent="-457200">
              <a:spcBef>
                <a:spcPct val="20000"/>
              </a:spcBef>
              <a:buClr>
                <a:srgbClr val="009900"/>
              </a:buClr>
              <a:buSzPct val="60000"/>
              <a:buFont typeface="Wingdings" panose="05000000000000000000" pitchFamily="2" charset="2"/>
              <a:buChar char="n"/>
              <a:defRPr sz="2400">
                <a:solidFill>
                  <a:schemeClr val="tx1"/>
                </a:solidFill>
                <a:latin typeface="Tahoma" panose="020B0604030504040204" pitchFamily="34" charset="0"/>
                <a:cs typeface="Arial" panose="020B0604020202020204" pitchFamily="34" charset="0"/>
              </a:defRPr>
            </a:lvl1pPr>
            <a:lvl2pPr marL="742950" indent="-28575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cs typeface="Arial" panose="020B0604020202020204" pitchFamily="34" charset="0"/>
              </a:defRPr>
            </a:lvl2pPr>
            <a:lvl3pPr marL="1143000" indent="-228600">
              <a:spcBef>
                <a:spcPct val="20000"/>
              </a:spcBef>
              <a:buClr>
                <a:schemeClr val="tx1"/>
              </a:buClr>
              <a:buSzPct val="50000"/>
              <a:buFont typeface="Wingdings" panose="05000000000000000000" pitchFamily="2" charset="2"/>
              <a:buChar char="n"/>
              <a:defRPr sz="1600">
                <a:solidFill>
                  <a:schemeClr val="tx1"/>
                </a:solidFill>
                <a:latin typeface="Tahoma" panose="020B0604030504040204" pitchFamily="34" charset="0"/>
                <a:cs typeface="Arial" panose="020B0604020202020204" pitchFamily="34" charset="0"/>
              </a:defRPr>
            </a:lvl3pPr>
            <a:lvl4pPr marL="1600200" indent="-228600">
              <a:spcBef>
                <a:spcPct val="20000"/>
              </a:spcBef>
              <a:buClr>
                <a:schemeClr val="tx1"/>
              </a:buClr>
              <a:buSzPct val="55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4pPr>
            <a:lvl5pPr marL="2057400" indent="-228600">
              <a:spcBef>
                <a:spcPct val="20000"/>
              </a:spcBef>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9pPr>
          </a:lstStyle>
          <a:p>
            <a:pPr eaLnBrk="1" hangingPunct="1">
              <a:spcBef>
                <a:spcPct val="0"/>
              </a:spcBef>
              <a:buClrTx/>
              <a:buSzTx/>
              <a:buFontTx/>
              <a:buNone/>
            </a:pPr>
            <a:r>
              <a:rPr lang="en-US" altLang="en-US" sz="1800"/>
              <a:t> radius = Math.sqrt(area / Math.PI);</a:t>
            </a:r>
          </a:p>
        </p:txBody>
      </p:sp>
      <p:sp>
        <p:nvSpPr>
          <p:cNvPr id="15" name="TextBox 14"/>
          <p:cNvSpPr txBox="1">
            <a:spLocks noChangeArrowheads="1"/>
          </p:cNvSpPr>
          <p:nvPr/>
        </p:nvSpPr>
        <p:spPr bwMode="auto">
          <a:xfrm>
            <a:off x="1905000" y="3886200"/>
            <a:ext cx="44958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rgbClr val="009900"/>
              </a:buClr>
              <a:buSzPct val="60000"/>
              <a:buFont typeface="Wingdings" panose="05000000000000000000" pitchFamily="2" charset="2"/>
              <a:buChar char="n"/>
              <a:defRPr sz="2400">
                <a:solidFill>
                  <a:schemeClr val="tx1"/>
                </a:solidFill>
                <a:latin typeface="Tahoma" panose="020B0604030504040204" pitchFamily="34" charset="0"/>
                <a:cs typeface="Arial" panose="020B0604020202020204" pitchFamily="34" charset="0"/>
              </a:defRPr>
            </a:lvl1pPr>
            <a:lvl2pPr marL="742950" indent="-28575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cs typeface="Arial" panose="020B0604020202020204" pitchFamily="34" charset="0"/>
              </a:defRPr>
            </a:lvl2pPr>
            <a:lvl3pPr marL="1143000" indent="-228600">
              <a:spcBef>
                <a:spcPct val="20000"/>
              </a:spcBef>
              <a:buClr>
                <a:schemeClr val="tx1"/>
              </a:buClr>
              <a:buSzPct val="50000"/>
              <a:buFont typeface="Wingdings" panose="05000000000000000000" pitchFamily="2" charset="2"/>
              <a:buChar char="n"/>
              <a:defRPr sz="1600">
                <a:solidFill>
                  <a:schemeClr val="tx1"/>
                </a:solidFill>
                <a:latin typeface="Tahoma" panose="020B0604030504040204" pitchFamily="34" charset="0"/>
                <a:cs typeface="Arial" panose="020B0604020202020204" pitchFamily="34" charset="0"/>
              </a:defRPr>
            </a:lvl3pPr>
            <a:lvl4pPr marL="1600200" indent="-228600">
              <a:spcBef>
                <a:spcPct val="20000"/>
              </a:spcBef>
              <a:buClr>
                <a:schemeClr val="tx1"/>
              </a:buClr>
              <a:buSzPct val="55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4pPr>
            <a:lvl5pPr marL="2057400" indent="-228600">
              <a:spcBef>
                <a:spcPct val="20000"/>
              </a:spcBef>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9pPr>
          </a:lstStyle>
          <a:p>
            <a:pPr eaLnBrk="1" hangingPunct="1">
              <a:spcBef>
                <a:spcPct val="0"/>
              </a:spcBef>
              <a:buClrTx/>
              <a:buSzTx/>
              <a:buFontTx/>
              <a:buNone/>
            </a:pPr>
            <a:r>
              <a:rPr lang="en-US" altLang="en-US" sz="1800"/>
              <a:t>circumference = 2 * Math.PI * radius;  </a:t>
            </a:r>
          </a:p>
        </p:txBody>
      </p:sp>
      <p:sp>
        <p:nvSpPr>
          <p:cNvPr id="16" name="TextBox 15"/>
          <p:cNvSpPr txBox="1">
            <a:spLocks noChangeArrowheads="1"/>
          </p:cNvSpPr>
          <p:nvPr/>
        </p:nvSpPr>
        <p:spPr bwMode="auto">
          <a:xfrm>
            <a:off x="1828800" y="4343400"/>
            <a:ext cx="7002463"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rgbClr val="009900"/>
              </a:buClr>
              <a:buSzPct val="60000"/>
              <a:buFont typeface="Wingdings" panose="05000000000000000000" pitchFamily="2" charset="2"/>
              <a:buChar char="n"/>
              <a:defRPr sz="2400">
                <a:solidFill>
                  <a:schemeClr val="tx1"/>
                </a:solidFill>
                <a:latin typeface="Tahoma" panose="020B0604030504040204" pitchFamily="34" charset="0"/>
                <a:cs typeface="Arial" panose="020B0604020202020204" pitchFamily="34" charset="0"/>
              </a:defRPr>
            </a:lvl1pPr>
            <a:lvl2pPr marL="742950" indent="-28575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cs typeface="Arial" panose="020B0604020202020204" pitchFamily="34" charset="0"/>
              </a:defRPr>
            </a:lvl2pPr>
            <a:lvl3pPr marL="1143000" indent="-228600">
              <a:spcBef>
                <a:spcPct val="20000"/>
              </a:spcBef>
              <a:buClr>
                <a:schemeClr val="tx1"/>
              </a:buClr>
              <a:buSzPct val="50000"/>
              <a:buFont typeface="Wingdings" panose="05000000000000000000" pitchFamily="2" charset="2"/>
              <a:buChar char="n"/>
              <a:defRPr sz="1600">
                <a:solidFill>
                  <a:schemeClr val="tx1"/>
                </a:solidFill>
                <a:latin typeface="Tahoma" panose="020B0604030504040204" pitchFamily="34" charset="0"/>
                <a:cs typeface="Arial" panose="020B0604020202020204" pitchFamily="34" charset="0"/>
              </a:defRPr>
            </a:lvl3pPr>
            <a:lvl4pPr marL="1600200" indent="-228600">
              <a:spcBef>
                <a:spcPct val="20000"/>
              </a:spcBef>
              <a:buClr>
                <a:schemeClr val="tx1"/>
              </a:buClr>
              <a:buSzPct val="55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4pPr>
            <a:lvl5pPr marL="2057400" indent="-228600">
              <a:spcBef>
                <a:spcPct val="20000"/>
              </a:spcBef>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9pPr>
          </a:lstStyle>
          <a:p>
            <a:pPr eaLnBrk="1" hangingPunct="1">
              <a:spcBef>
                <a:spcPct val="0"/>
              </a:spcBef>
              <a:buClrTx/>
              <a:buSzTx/>
              <a:buFontTx/>
              <a:buNone/>
            </a:pPr>
            <a:r>
              <a:rPr lang="en-US" altLang="en-US" sz="1800"/>
              <a:t>System.out.println(" Circumference = " + circumference + " cm ");</a:t>
            </a:r>
          </a:p>
        </p:txBody>
      </p:sp>
      <p:sp>
        <p:nvSpPr>
          <p:cNvPr id="17" name="TextBox 16"/>
          <p:cNvSpPr txBox="1">
            <a:spLocks noChangeArrowheads="1"/>
          </p:cNvSpPr>
          <p:nvPr/>
        </p:nvSpPr>
        <p:spPr bwMode="auto">
          <a:xfrm>
            <a:off x="1524000" y="4800600"/>
            <a:ext cx="29527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rgbClr val="009900"/>
              </a:buClr>
              <a:buSzPct val="60000"/>
              <a:buFont typeface="Wingdings" panose="05000000000000000000" pitchFamily="2" charset="2"/>
              <a:buChar char="n"/>
              <a:defRPr sz="2400">
                <a:solidFill>
                  <a:schemeClr val="tx1"/>
                </a:solidFill>
                <a:latin typeface="Tahoma" panose="020B0604030504040204" pitchFamily="34" charset="0"/>
                <a:cs typeface="Arial" panose="020B0604020202020204" pitchFamily="34" charset="0"/>
              </a:defRPr>
            </a:lvl1pPr>
            <a:lvl2pPr marL="742950" indent="-28575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cs typeface="Arial" panose="020B0604020202020204" pitchFamily="34" charset="0"/>
              </a:defRPr>
            </a:lvl2pPr>
            <a:lvl3pPr marL="1143000" indent="-228600">
              <a:spcBef>
                <a:spcPct val="20000"/>
              </a:spcBef>
              <a:buClr>
                <a:schemeClr val="tx1"/>
              </a:buClr>
              <a:buSzPct val="50000"/>
              <a:buFont typeface="Wingdings" panose="05000000000000000000" pitchFamily="2" charset="2"/>
              <a:buChar char="n"/>
              <a:defRPr sz="1600">
                <a:solidFill>
                  <a:schemeClr val="tx1"/>
                </a:solidFill>
                <a:latin typeface="Tahoma" panose="020B0604030504040204" pitchFamily="34" charset="0"/>
                <a:cs typeface="Arial" panose="020B0604020202020204" pitchFamily="34" charset="0"/>
              </a:defRPr>
            </a:lvl3pPr>
            <a:lvl4pPr marL="1600200" indent="-228600">
              <a:spcBef>
                <a:spcPct val="20000"/>
              </a:spcBef>
              <a:buClr>
                <a:schemeClr val="tx1"/>
              </a:buClr>
              <a:buSzPct val="55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4pPr>
            <a:lvl5pPr marL="2057400" indent="-228600">
              <a:spcBef>
                <a:spcPct val="20000"/>
              </a:spcBef>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9pPr>
          </a:lstStyle>
          <a:p>
            <a:pPr eaLnBrk="1" hangingPunct="1">
              <a:spcBef>
                <a:spcPct val="0"/>
              </a:spcBef>
              <a:buClrTx/>
              <a:buSzTx/>
              <a:buFontTx/>
              <a:buNone/>
            </a:pPr>
            <a:r>
              <a:rPr lang="en-US" altLang="en-US" sz="1800"/>
              <a:t>}</a:t>
            </a:r>
          </a:p>
        </p:txBody>
      </p:sp>
      <p:sp>
        <p:nvSpPr>
          <p:cNvPr id="18" name="TextBox 17"/>
          <p:cNvSpPr txBox="1">
            <a:spLocks noChangeArrowheads="1"/>
          </p:cNvSpPr>
          <p:nvPr/>
        </p:nvSpPr>
        <p:spPr bwMode="auto">
          <a:xfrm>
            <a:off x="1143000" y="5181600"/>
            <a:ext cx="29527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rgbClr val="009900"/>
              </a:buClr>
              <a:buSzPct val="60000"/>
              <a:buFont typeface="Wingdings" panose="05000000000000000000" pitchFamily="2" charset="2"/>
              <a:buChar char="n"/>
              <a:defRPr sz="2400">
                <a:solidFill>
                  <a:schemeClr val="tx1"/>
                </a:solidFill>
                <a:latin typeface="Tahoma" panose="020B0604030504040204" pitchFamily="34" charset="0"/>
                <a:cs typeface="Arial" panose="020B0604020202020204" pitchFamily="34" charset="0"/>
              </a:defRPr>
            </a:lvl1pPr>
            <a:lvl2pPr marL="742950" indent="-28575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cs typeface="Arial" panose="020B0604020202020204" pitchFamily="34" charset="0"/>
              </a:defRPr>
            </a:lvl2pPr>
            <a:lvl3pPr marL="1143000" indent="-228600">
              <a:spcBef>
                <a:spcPct val="20000"/>
              </a:spcBef>
              <a:buClr>
                <a:schemeClr val="tx1"/>
              </a:buClr>
              <a:buSzPct val="50000"/>
              <a:buFont typeface="Wingdings" panose="05000000000000000000" pitchFamily="2" charset="2"/>
              <a:buChar char="n"/>
              <a:defRPr sz="1600">
                <a:solidFill>
                  <a:schemeClr val="tx1"/>
                </a:solidFill>
                <a:latin typeface="Tahoma" panose="020B0604030504040204" pitchFamily="34" charset="0"/>
                <a:cs typeface="Arial" panose="020B0604020202020204" pitchFamily="34" charset="0"/>
              </a:defRPr>
            </a:lvl3pPr>
            <a:lvl4pPr marL="1600200" indent="-228600">
              <a:spcBef>
                <a:spcPct val="20000"/>
              </a:spcBef>
              <a:buClr>
                <a:schemeClr val="tx1"/>
              </a:buClr>
              <a:buSzPct val="55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4pPr>
            <a:lvl5pPr marL="2057400" indent="-228600">
              <a:spcBef>
                <a:spcPct val="20000"/>
              </a:spcBef>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9pPr>
          </a:lstStyle>
          <a:p>
            <a:pPr eaLnBrk="1" hangingPunct="1">
              <a:spcBef>
                <a:spcPct val="0"/>
              </a:spcBef>
              <a:buClrTx/>
              <a:buSzTx/>
              <a:buFontTx/>
              <a:buNone/>
            </a:pPr>
            <a:r>
              <a:rPr lang="en-US" altLang="en-US" sz="1800"/>
              <a:t>}</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slide(fromBottom)">
                                      <p:cBhvr>
                                        <p:cTn id="7" dur="1000"/>
                                        <p:tgtEl>
                                          <p:spTgt spid="6">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2" presetClass="entr" presetSubtype="4"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slide(fromBottom)">
                                      <p:cBhvr>
                                        <p:cTn id="12" dur="500"/>
                                        <p:tgtEl>
                                          <p:spTgt spid="8"/>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2" presetClass="entr" presetSubtype="4" fill="hold" grpId="0" nodeType="click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slide(fromBottom)">
                                      <p:cBhvr>
                                        <p:cTn id="17" dur="500"/>
                                        <p:tgtEl>
                                          <p:spTgt spid="9"/>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12" presetClass="entr" presetSubtype="4" fill="hold" grpId="0" nodeType="click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slide(fromBottom)">
                                      <p:cBhvr>
                                        <p:cTn id="22" dur="500"/>
                                        <p:tgtEl>
                                          <p:spTgt spid="10"/>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12" presetClass="entr" presetSubtype="4" fill="hold" grpId="0" nodeType="clickEffect">
                                  <p:stCondLst>
                                    <p:cond delay="0"/>
                                  </p:stCondLst>
                                  <p:childTnLst>
                                    <p:set>
                                      <p:cBhvr>
                                        <p:cTn id="26" dur="1" fill="hold">
                                          <p:stCondLst>
                                            <p:cond delay="0"/>
                                          </p:stCondLst>
                                        </p:cTn>
                                        <p:tgtEl>
                                          <p:spTgt spid="12"/>
                                        </p:tgtEl>
                                        <p:attrNameLst>
                                          <p:attrName>style.visibility</p:attrName>
                                        </p:attrNameLst>
                                      </p:cBhvr>
                                      <p:to>
                                        <p:strVal val="visible"/>
                                      </p:to>
                                    </p:set>
                                    <p:animEffect transition="in" filter="slide(fromBottom)">
                                      <p:cBhvr>
                                        <p:cTn id="27" dur="500"/>
                                        <p:tgtEl>
                                          <p:spTgt spid="12"/>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12" presetClass="entr" presetSubtype="4" fill="hold" grpId="0" nodeType="clickEffect">
                                  <p:stCondLst>
                                    <p:cond delay="0"/>
                                  </p:stCondLst>
                                  <p:childTnLst>
                                    <p:set>
                                      <p:cBhvr>
                                        <p:cTn id="31" dur="1" fill="hold">
                                          <p:stCondLst>
                                            <p:cond delay="0"/>
                                          </p:stCondLst>
                                        </p:cTn>
                                        <p:tgtEl>
                                          <p:spTgt spid="13"/>
                                        </p:tgtEl>
                                        <p:attrNameLst>
                                          <p:attrName>style.visibility</p:attrName>
                                        </p:attrNameLst>
                                      </p:cBhvr>
                                      <p:to>
                                        <p:strVal val="visible"/>
                                      </p:to>
                                    </p:set>
                                    <p:animEffect transition="in" filter="slide(fromBottom)">
                                      <p:cBhvr>
                                        <p:cTn id="32" dur="500"/>
                                        <p:tgtEl>
                                          <p:spTgt spid="13"/>
                                        </p:tgtEl>
                                      </p:cBhvr>
                                    </p:animEffect>
                                  </p:childTnLst>
                                </p:cTn>
                              </p:par>
                            </p:childTnLst>
                          </p:cTn>
                        </p:par>
                      </p:childTnLst>
                    </p:cTn>
                  </p:par>
                  <p:par>
                    <p:cTn id="33" fill="hold" nodeType="clickPar">
                      <p:stCondLst>
                        <p:cond delay="indefinite"/>
                      </p:stCondLst>
                      <p:childTnLst>
                        <p:par>
                          <p:cTn id="34" fill="hold" nodeType="withGroup">
                            <p:stCondLst>
                              <p:cond delay="0"/>
                            </p:stCondLst>
                            <p:childTnLst>
                              <p:par>
                                <p:cTn id="35" presetID="12" presetClass="entr" presetSubtype="4" fill="hold" grpId="0" nodeType="clickEffect">
                                  <p:stCondLst>
                                    <p:cond delay="0"/>
                                  </p:stCondLst>
                                  <p:childTnLst>
                                    <p:set>
                                      <p:cBhvr>
                                        <p:cTn id="36" dur="1" fill="hold">
                                          <p:stCondLst>
                                            <p:cond delay="0"/>
                                          </p:stCondLst>
                                        </p:cTn>
                                        <p:tgtEl>
                                          <p:spTgt spid="14"/>
                                        </p:tgtEl>
                                        <p:attrNameLst>
                                          <p:attrName>style.visibility</p:attrName>
                                        </p:attrNameLst>
                                      </p:cBhvr>
                                      <p:to>
                                        <p:strVal val="visible"/>
                                      </p:to>
                                    </p:set>
                                    <p:animEffect transition="in" filter="slide(fromBottom)">
                                      <p:cBhvr>
                                        <p:cTn id="37" dur="500"/>
                                        <p:tgtEl>
                                          <p:spTgt spid="14"/>
                                        </p:tgtEl>
                                      </p:cBhvr>
                                    </p:animEffect>
                                  </p:childTnLst>
                                </p:cTn>
                              </p:par>
                            </p:childTnLst>
                          </p:cTn>
                        </p:par>
                      </p:childTnLst>
                    </p:cTn>
                  </p:par>
                  <p:par>
                    <p:cTn id="38" fill="hold" nodeType="clickPar">
                      <p:stCondLst>
                        <p:cond delay="indefinite"/>
                      </p:stCondLst>
                      <p:childTnLst>
                        <p:par>
                          <p:cTn id="39" fill="hold" nodeType="withGroup">
                            <p:stCondLst>
                              <p:cond delay="0"/>
                            </p:stCondLst>
                            <p:childTnLst>
                              <p:par>
                                <p:cTn id="40" presetID="12" presetClass="entr" presetSubtype="4" fill="hold" grpId="0" nodeType="clickEffect">
                                  <p:stCondLst>
                                    <p:cond delay="0"/>
                                  </p:stCondLst>
                                  <p:childTnLst>
                                    <p:set>
                                      <p:cBhvr>
                                        <p:cTn id="41" dur="1" fill="hold">
                                          <p:stCondLst>
                                            <p:cond delay="0"/>
                                          </p:stCondLst>
                                        </p:cTn>
                                        <p:tgtEl>
                                          <p:spTgt spid="15"/>
                                        </p:tgtEl>
                                        <p:attrNameLst>
                                          <p:attrName>style.visibility</p:attrName>
                                        </p:attrNameLst>
                                      </p:cBhvr>
                                      <p:to>
                                        <p:strVal val="visible"/>
                                      </p:to>
                                    </p:set>
                                    <p:animEffect transition="in" filter="slide(fromBottom)">
                                      <p:cBhvr>
                                        <p:cTn id="42" dur="500"/>
                                        <p:tgtEl>
                                          <p:spTgt spid="15"/>
                                        </p:tgtEl>
                                      </p:cBhvr>
                                    </p:animEffect>
                                  </p:childTnLst>
                                </p:cTn>
                              </p:par>
                            </p:childTnLst>
                          </p:cTn>
                        </p:par>
                      </p:childTnLst>
                    </p:cTn>
                  </p:par>
                  <p:par>
                    <p:cTn id="43" fill="hold" nodeType="clickPar">
                      <p:stCondLst>
                        <p:cond delay="indefinite"/>
                      </p:stCondLst>
                      <p:childTnLst>
                        <p:par>
                          <p:cTn id="44" fill="hold" nodeType="withGroup">
                            <p:stCondLst>
                              <p:cond delay="0"/>
                            </p:stCondLst>
                            <p:childTnLst>
                              <p:par>
                                <p:cTn id="45" presetID="12" presetClass="entr" presetSubtype="4" fill="hold" grpId="0" nodeType="clickEffect">
                                  <p:stCondLst>
                                    <p:cond delay="0"/>
                                  </p:stCondLst>
                                  <p:childTnLst>
                                    <p:set>
                                      <p:cBhvr>
                                        <p:cTn id="46" dur="1" fill="hold">
                                          <p:stCondLst>
                                            <p:cond delay="0"/>
                                          </p:stCondLst>
                                        </p:cTn>
                                        <p:tgtEl>
                                          <p:spTgt spid="16"/>
                                        </p:tgtEl>
                                        <p:attrNameLst>
                                          <p:attrName>style.visibility</p:attrName>
                                        </p:attrNameLst>
                                      </p:cBhvr>
                                      <p:to>
                                        <p:strVal val="visible"/>
                                      </p:to>
                                    </p:set>
                                    <p:animEffect transition="in" filter="slide(fromBottom)">
                                      <p:cBhvr>
                                        <p:cTn id="47" dur="500"/>
                                        <p:tgtEl>
                                          <p:spTgt spid="16"/>
                                        </p:tgtEl>
                                      </p:cBhvr>
                                    </p:animEffect>
                                  </p:childTnLst>
                                </p:cTn>
                              </p:par>
                            </p:childTnLst>
                          </p:cTn>
                        </p:par>
                      </p:childTnLst>
                    </p:cTn>
                  </p:par>
                  <p:par>
                    <p:cTn id="48" fill="hold" nodeType="clickPar">
                      <p:stCondLst>
                        <p:cond delay="indefinite"/>
                      </p:stCondLst>
                      <p:childTnLst>
                        <p:par>
                          <p:cTn id="49" fill="hold" nodeType="withGroup">
                            <p:stCondLst>
                              <p:cond delay="0"/>
                            </p:stCondLst>
                            <p:childTnLst>
                              <p:par>
                                <p:cTn id="50" presetID="12" presetClass="entr" presetSubtype="4" fill="hold" grpId="0" nodeType="clickEffect">
                                  <p:stCondLst>
                                    <p:cond delay="0"/>
                                  </p:stCondLst>
                                  <p:childTnLst>
                                    <p:set>
                                      <p:cBhvr>
                                        <p:cTn id="51" dur="1" fill="hold">
                                          <p:stCondLst>
                                            <p:cond delay="0"/>
                                          </p:stCondLst>
                                        </p:cTn>
                                        <p:tgtEl>
                                          <p:spTgt spid="17"/>
                                        </p:tgtEl>
                                        <p:attrNameLst>
                                          <p:attrName>style.visibility</p:attrName>
                                        </p:attrNameLst>
                                      </p:cBhvr>
                                      <p:to>
                                        <p:strVal val="visible"/>
                                      </p:to>
                                    </p:set>
                                    <p:animEffect transition="in" filter="slide(fromBottom)">
                                      <p:cBhvr>
                                        <p:cTn id="52" dur="500"/>
                                        <p:tgtEl>
                                          <p:spTgt spid="17"/>
                                        </p:tgtEl>
                                      </p:cBhvr>
                                    </p:animEffect>
                                  </p:childTnLst>
                                </p:cTn>
                              </p:par>
                            </p:childTnLst>
                          </p:cTn>
                        </p:par>
                      </p:childTnLst>
                    </p:cTn>
                  </p:par>
                  <p:par>
                    <p:cTn id="53" fill="hold" nodeType="clickPar">
                      <p:stCondLst>
                        <p:cond delay="indefinite"/>
                      </p:stCondLst>
                      <p:childTnLst>
                        <p:par>
                          <p:cTn id="54" fill="hold" nodeType="withGroup">
                            <p:stCondLst>
                              <p:cond delay="0"/>
                            </p:stCondLst>
                            <p:childTnLst>
                              <p:par>
                                <p:cTn id="55" presetID="12" presetClass="entr" presetSubtype="4" fill="hold" grpId="0" nodeType="clickEffect">
                                  <p:stCondLst>
                                    <p:cond delay="0"/>
                                  </p:stCondLst>
                                  <p:childTnLst>
                                    <p:set>
                                      <p:cBhvr>
                                        <p:cTn id="56" dur="1" fill="hold">
                                          <p:stCondLst>
                                            <p:cond delay="0"/>
                                          </p:stCondLst>
                                        </p:cTn>
                                        <p:tgtEl>
                                          <p:spTgt spid="18"/>
                                        </p:tgtEl>
                                        <p:attrNameLst>
                                          <p:attrName>style.visibility</p:attrName>
                                        </p:attrNameLst>
                                      </p:cBhvr>
                                      <p:to>
                                        <p:strVal val="visible"/>
                                      </p:to>
                                    </p:set>
                                    <p:animEffect transition="in" filter="slide(fromBottom)">
                                      <p:cBhvr>
                                        <p:cTn id="57"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P spid="8" grpId="0"/>
      <p:bldP spid="9" grpId="0"/>
      <p:bldP spid="10" grpId="0"/>
      <p:bldP spid="12" grpId="0"/>
      <p:bldP spid="13" grpId="0"/>
      <p:bldP spid="14" grpId="0"/>
      <p:bldP spid="15" grpId="0"/>
      <p:bldP spid="16" grpId="0"/>
      <p:bldP spid="17" grpId="0"/>
      <p:bldP spid="18"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Grp="1" noChangeArrowheads="1"/>
          </p:cNvSpPr>
          <p:nvPr>
            <p:ph type="title"/>
          </p:nvPr>
        </p:nvSpPr>
        <p:spPr/>
        <p:txBody>
          <a:bodyPr/>
          <a:lstStyle/>
          <a:p>
            <a:r>
              <a:rPr lang="en-US" altLang="en-US" smtClean="0"/>
              <a:t>Exercises</a:t>
            </a:r>
          </a:p>
        </p:txBody>
      </p:sp>
      <p:sp>
        <p:nvSpPr>
          <p:cNvPr id="1100807" name="Rectangle 7"/>
          <p:cNvSpPr>
            <a:spLocks noChangeArrowheads="1"/>
          </p:cNvSpPr>
          <p:nvPr/>
        </p:nvSpPr>
        <p:spPr bwMode="auto">
          <a:xfrm>
            <a:off x="762000" y="1371600"/>
            <a:ext cx="8229600" cy="4760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Clr>
                <a:srgbClr val="009900"/>
              </a:buClr>
              <a:buSzPct val="60000"/>
              <a:buFont typeface="Wingdings" panose="05000000000000000000" pitchFamily="2" charset="2"/>
              <a:buChar char="n"/>
              <a:defRPr sz="2400">
                <a:solidFill>
                  <a:schemeClr val="tx1"/>
                </a:solidFill>
                <a:latin typeface="Tahoma" panose="020B0604030504040204" pitchFamily="34" charset="0"/>
                <a:cs typeface="Arial" panose="020B0604020202020204" pitchFamily="34" charset="0"/>
              </a:defRPr>
            </a:lvl1pPr>
            <a:lvl2pPr marL="742950" indent="-28575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cs typeface="Arial" panose="020B0604020202020204" pitchFamily="34" charset="0"/>
              </a:defRPr>
            </a:lvl2pPr>
            <a:lvl3pPr marL="1143000" indent="-228600">
              <a:spcBef>
                <a:spcPct val="20000"/>
              </a:spcBef>
              <a:buClr>
                <a:schemeClr val="tx1"/>
              </a:buClr>
              <a:buSzPct val="50000"/>
              <a:buFont typeface="Wingdings" panose="05000000000000000000" pitchFamily="2" charset="2"/>
              <a:buChar char="n"/>
              <a:defRPr sz="1600">
                <a:solidFill>
                  <a:schemeClr val="tx1"/>
                </a:solidFill>
                <a:latin typeface="Tahoma" panose="020B0604030504040204" pitchFamily="34" charset="0"/>
                <a:cs typeface="Arial" panose="020B0604020202020204" pitchFamily="34" charset="0"/>
              </a:defRPr>
            </a:lvl3pPr>
            <a:lvl4pPr marL="1600200" indent="-228600">
              <a:spcBef>
                <a:spcPct val="20000"/>
              </a:spcBef>
              <a:buClr>
                <a:schemeClr val="tx1"/>
              </a:buClr>
              <a:buSzPct val="55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4pPr>
            <a:lvl5pPr marL="2057400" indent="-228600">
              <a:spcBef>
                <a:spcPct val="20000"/>
              </a:spcBef>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9pPr>
          </a:lstStyle>
          <a:p>
            <a:pPr eaLnBrk="1" hangingPunct="1"/>
            <a:r>
              <a:rPr lang="en-US" altLang="en-US"/>
              <a:t>Convert the following into corresponding Java expressions:</a:t>
            </a:r>
          </a:p>
        </p:txBody>
      </p:sp>
      <p:sp>
        <p:nvSpPr>
          <p:cNvPr id="47108" name="Rectangle 9"/>
          <p:cNvSpPr>
            <a:spLocks noChangeArrowheads="1"/>
          </p:cNvSpPr>
          <p:nvPr/>
        </p:nvSpPr>
        <p:spPr bwMode="auto">
          <a:xfrm>
            <a:off x="0" y="319563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Clr>
                <a:srgbClr val="009900"/>
              </a:buClr>
              <a:buSzPct val="60000"/>
              <a:buFont typeface="Wingdings" panose="05000000000000000000" pitchFamily="2" charset="2"/>
              <a:buChar char="n"/>
              <a:defRPr sz="2400">
                <a:solidFill>
                  <a:schemeClr val="tx1"/>
                </a:solidFill>
                <a:latin typeface="Tahoma" panose="020B0604030504040204" pitchFamily="34" charset="0"/>
                <a:cs typeface="Arial" panose="020B0604020202020204" pitchFamily="34" charset="0"/>
              </a:defRPr>
            </a:lvl1pPr>
            <a:lvl2pPr marL="742950" indent="-28575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cs typeface="Arial" panose="020B0604020202020204" pitchFamily="34" charset="0"/>
              </a:defRPr>
            </a:lvl2pPr>
            <a:lvl3pPr marL="1143000" indent="-228600">
              <a:spcBef>
                <a:spcPct val="20000"/>
              </a:spcBef>
              <a:buClr>
                <a:schemeClr val="tx1"/>
              </a:buClr>
              <a:buSzPct val="50000"/>
              <a:buFont typeface="Wingdings" panose="05000000000000000000" pitchFamily="2" charset="2"/>
              <a:buChar char="n"/>
              <a:defRPr sz="1600">
                <a:solidFill>
                  <a:schemeClr val="tx1"/>
                </a:solidFill>
                <a:latin typeface="Tahoma" panose="020B0604030504040204" pitchFamily="34" charset="0"/>
                <a:cs typeface="Arial" panose="020B0604020202020204" pitchFamily="34" charset="0"/>
              </a:defRPr>
            </a:lvl3pPr>
            <a:lvl4pPr marL="1600200" indent="-228600">
              <a:spcBef>
                <a:spcPct val="20000"/>
              </a:spcBef>
              <a:buClr>
                <a:schemeClr val="tx1"/>
              </a:buClr>
              <a:buSzPct val="55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4pPr>
            <a:lvl5pPr marL="2057400" indent="-228600">
              <a:spcBef>
                <a:spcPct val="20000"/>
              </a:spcBef>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9pPr>
          </a:lstStyle>
          <a:p>
            <a:pPr eaLnBrk="1" hangingPunct="1">
              <a:spcBef>
                <a:spcPct val="0"/>
              </a:spcBef>
              <a:buClrTx/>
              <a:buSzTx/>
              <a:buFontTx/>
              <a:buNone/>
            </a:pPr>
            <a:endParaRPr lang="en-US" altLang="en-US" sz="2800"/>
          </a:p>
        </p:txBody>
      </p:sp>
      <p:graphicFrame>
        <p:nvGraphicFramePr>
          <p:cNvPr id="1100808" name="Object 8"/>
          <p:cNvGraphicFramePr>
            <a:graphicFrameLocks noChangeAspect="1"/>
          </p:cNvGraphicFramePr>
          <p:nvPr/>
        </p:nvGraphicFramePr>
        <p:xfrm>
          <a:off x="1371600" y="2514600"/>
          <a:ext cx="1143000" cy="762000"/>
        </p:xfrm>
        <a:graphic>
          <a:graphicData uri="http://schemas.openxmlformats.org/presentationml/2006/ole">
            <mc:AlternateContent xmlns:mc="http://schemas.openxmlformats.org/markup-compatibility/2006">
              <mc:Choice xmlns:v="urn:schemas-microsoft-com:vml" Requires="v">
                <p:oleObj spid="_x0000_s47115" name="Equation" r:id="rId3" imgW="622030" imgH="469696" progId="Equation.3">
                  <p:embed/>
                </p:oleObj>
              </mc:Choice>
              <mc:Fallback>
                <p:oleObj name="Equation" r:id="rId3" imgW="622030" imgH="469696" progId="Equation.3">
                  <p:embed/>
                  <p:pic>
                    <p:nvPicPr>
                      <p:cNvPr id="0" name="Object 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371600" y="2514600"/>
                        <a:ext cx="1143000"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47110" name="Rectangle 11"/>
          <p:cNvSpPr>
            <a:spLocks noChangeArrowheads="1"/>
          </p:cNvSpPr>
          <p:nvPr/>
        </p:nvSpPr>
        <p:spPr bwMode="auto">
          <a:xfrm>
            <a:off x="0" y="32004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Clr>
                <a:srgbClr val="009900"/>
              </a:buClr>
              <a:buSzPct val="60000"/>
              <a:buFont typeface="Wingdings" panose="05000000000000000000" pitchFamily="2" charset="2"/>
              <a:buChar char="n"/>
              <a:defRPr sz="2400">
                <a:solidFill>
                  <a:schemeClr val="tx1"/>
                </a:solidFill>
                <a:latin typeface="Tahoma" panose="020B0604030504040204" pitchFamily="34" charset="0"/>
                <a:cs typeface="Arial" panose="020B0604020202020204" pitchFamily="34" charset="0"/>
              </a:defRPr>
            </a:lvl1pPr>
            <a:lvl2pPr marL="742950" indent="-28575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cs typeface="Arial" panose="020B0604020202020204" pitchFamily="34" charset="0"/>
              </a:defRPr>
            </a:lvl2pPr>
            <a:lvl3pPr marL="1143000" indent="-228600">
              <a:spcBef>
                <a:spcPct val="20000"/>
              </a:spcBef>
              <a:buClr>
                <a:schemeClr val="tx1"/>
              </a:buClr>
              <a:buSzPct val="50000"/>
              <a:buFont typeface="Wingdings" panose="05000000000000000000" pitchFamily="2" charset="2"/>
              <a:buChar char="n"/>
              <a:defRPr sz="1600">
                <a:solidFill>
                  <a:schemeClr val="tx1"/>
                </a:solidFill>
                <a:latin typeface="Tahoma" panose="020B0604030504040204" pitchFamily="34" charset="0"/>
                <a:cs typeface="Arial" panose="020B0604020202020204" pitchFamily="34" charset="0"/>
              </a:defRPr>
            </a:lvl3pPr>
            <a:lvl4pPr marL="1600200" indent="-228600">
              <a:spcBef>
                <a:spcPct val="20000"/>
              </a:spcBef>
              <a:buClr>
                <a:schemeClr val="tx1"/>
              </a:buClr>
              <a:buSzPct val="55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4pPr>
            <a:lvl5pPr marL="2057400" indent="-228600">
              <a:spcBef>
                <a:spcPct val="20000"/>
              </a:spcBef>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9pPr>
          </a:lstStyle>
          <a:p>
            <a:pPr eaLnBrk="1" hangingPunct="1">
              <a:spcBef>
                <a:spcPct val="0"/>
              </a:spcBef>
              <a:buClrTx/>
              <a:buSzTx/>
              <a:buFontTx/>
              <a:buNone/>
            </a:pPr>
            <a:endParaRPr lang="en-US" altLang="en-US" sz="2800"/>
          </a:p>
        </p:txBody>
      </p:sp>
      <p:graphicFrame>
        <p:nvGraphicFramePr>
          <p:cNvPr id="1100810" name="Object 10"/>
          <p:cNvGraphicFramePr>
            <a:graphicFrameLocks noChangeAspect="1"/>
          </p:cNvGraphicFramePr>
          <p:nvPr/>
        </p:nvGraphicFramePr>
        <p:xfrm>
          <a:off x="1447800" y="3810000"/>
          <a:ext cx="1143000" cy="762000"/>
        </p:xfrm>
        <a:graphic>
          <a:graphicData uri="http://schemas.openxmlformats.org/presentationml/2006/ole">
            <mc:AlternateContent xmlns:mc="http://schemas.openxmlformats.org/markup-compatibility/2006">
              <mc:Choice xmlns:v="urn:schemas-microsoft-com:vml" Requires="v">
                <p:oleObj spid="_x0000_s47116" name="Equation" r:id="rId5" imgW="545863" imgH="457002" progId="Equation.3">
                  <p:embed/>
                </p:oleObj>
              </mc:Choice>
              <mc:Fallback>
                <p:oleObj name="Equation" r:id="rId5" imgW="545863" imgH="457002" progId="Equation.3">
                  <p:embed/>
                  <p:pic>
                    <p:nvPicPr>
                      <p:cNvPr id="0" name="Object 10"/>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447800" y="3810000"/>
                        <a:ext cx="1143000"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47112" name="Date Placeholder 3"/>
          <p:cNvSpPr txBox="1">
            <a:spLocks/>
          </p:cNvSpPr>
          <p:nvPr/>
        </p:nvSpPr>
        <p:spPr bwMode="auto">
          <a:xfrm>
            <a:off x="152400" y="6324600"/>
            <a:ext cx="1905000" cy="53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spcBef>
                <a:spcPct val="20000"/>
              </a:spcBef>
              <a:buClr>
                <a:srgbClr val="009900"/>
              </a:buClr>
              <a:buSzPct val="60000"/>
              <a:buFont typeface="Wingdings" panose="05000000000000000000" pitchFamily="2" charset="2"/>
              <a:buChar char="n"/>
              <a:defRPr sz="2400">
                <a:solidFill>
                  <a:schemeClr val="tx1"/>
                </a:solidFill>
                <a:latin typeface="Tahoma" panose="020B0604030504040204" pitchFamily="34" charset="0"/>
                <a:cs typeface="Arial" panose="020B0604020202020204" pitchFamily="34" charset="0"/>
              </a:defRPr>
            </a:lvl1pPr>
            <a:lvl2pPr marL="742950" indent="-28575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cs typeface="Arial" panose="020B0604020202020204" pitchFamily="34" charset="0"/>
              </a:defRPr>
            </a:lvl2pPr>
            <a:lvl3pPr marL="1143000" indent="-228600">
              <a:spcBef>
                <a:spcPct val="20000"/>
              </a:spcBef>
              <a:buClr>
                <a:schemeClr val="tx1"/>
              </a:buClr>
              <a:buSzPct val="50000"/>
              <a:buFont typeface="Wingdings" panose="05000000000000000000" pitchFamily="2" charset="2"/>
              <a:buChar char="n"/>
              <a:defRPr sz="1600">
                <a:solidFill>
                  <a:schemeClr val="tx1"/>
                </a:solidFill>
                <a:latin typeface="Tahoma" panose="020B0604030504040204" pitchFamily="34" charset="0"/>
                <a:cs typeface="Arial" panose="020B0604020202020204" pitchFamily="34" charset="0"/>
              </a:defRPr>
            </a:lvl3pPr>
            <a:lvl4pPr marL="1600200" indent="-228600">
              <a:spcBef>
                <a:spcPct val="20000"/>
              </a:spcBef>
              <a:buClr>
                <a:schemeClr val="tx1"/>
              </a:buClr>
              <a:buSzPct val="55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4pPr>
            <a:lvl5pPr marL="2057400" indent="-228600">
              <a:spcBef>
                <a:spcPct val="20000"/>
              </a:spcBef>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9pPr>
          </a:lstStyle>
          <a:p>
            <a:pPr eaLnBrk="1" hangingPunct="1">
              <a:spcBef>
                <a:spcPct val="0"/>
              </a:spcBef>
              <a:buClrTx/>
              <a:buSzTx/>
              <a:buFontTx/>
              <a:buNone/>
            </a:pPr>
            <a:fld id="{4B1036B3-1D3F-4710-B1A1-A5DE22591FE4}" type="datetime4">
              <a:rPr lang="en-US" altLang="en-US" sz="1200"/>
              <a:pPr eaLnBrk="1" hangingPunct="1">
                <a:spcBef>
                  <a:spcPct val="0"/>
                </a:spcBef>
                <a:buClrTx/>
                <a:buSzTx/>
                <a:buFontTx/>
                <a:buNone/>
              </a:pPr>
              <a:t>July 23, 2018</a:t>
            </a:fld>
            <a:endParaRPr lang="en-US" altLang="en-US" sz="1200"/>
          </a:p>
        </p:txBody>
      </p:sp>
      <p:sp>
        <p:nvSpPr>
          <p:cNvPr id="47113" name="Footer Placeholder 4"/>
          <p:cNvSpPr txBox="1">
            <a:spLocks/>
          </p:cNvSpPr>
          <p:nvPr/>
        </p:nvSpPr>
        <p:spPr bwMode="auto">
          <a:xfrm>
            <a:off x="3200400" y="6324600"/>
            <a:ext cx="2895600" cy="53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spcBef>
                <a:spcPct val="20000"/>
              </a:spcBef>
              <a:buClr>
                <a:srgbClr val="009900"/>
              </a:buClr>
              <a:buSzPct val="60000"/>
              <a:buFont typeface="Wingdings" panose="05000000000000000000" pitchFamily="2" charset="2"/>
              <a:buChar char="n"/>
              <a:defRPr sz="2400">
                <a:solidFill>
                  <a:schemeClr val="tx1"/>
                </a:solidFill>
                <a:latin typeface="Tahoma" panose="020B0604030504040204" pitchFamily="34" charset="0"/>
                <a:cs typeface="Arial" panose="020B0604020202020204" pitchFamily="34" charset="0"/>
              </a:defRPr>
            </a:lvl1pPr>
            <a:lvl2pPr marL="742950" indent="-28575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cs typeface="Arial" panose="020B0604020202020204" pitchFamily="34" charset="0"/>
              </a:defRPr>
            </a:lvl2pPr>
            <a:lvl3pPr marL="1143000" indent="-228600">
              <a:spcBef>
                <a:spcPct val="20000"/>
              </a:spcBef>
              <a:buClr>
                <a:schemeClr val="tx1"/>
              </a:buClr>
              <a:buSzPct val="50000"/>
              <a:buFont typeface="Wingdings" panose="05000000000000000000" pitchFamily="2" charset="2"/>
              <a:buChar char="n"/>
              <a:defRPr sz="1600">
                <a:solidFill>
                  <a:schemeClr val="tx1"/>
                </a:solidFill>
                <a:latin typeface="Tahoma" panose="020B0604030504040204" pitchFamily="34" charset="0"/>
                <a:cs typeface="Arial" panose="020B0604020202020204" pitchFamily="34" charset="0"/>
              </a:defRPr>
            </a:lvl3pPr>
            <a:lvl4pPr marL="1600200" indent="-228600">
              <a:spcBef>
                <a:spcPct val="20000"/>
              </a:spcBef>
              <a:buClr>
                <a:schemeClr val="tx1"/>
              </a:buClr>
              <a:buSzPct val="55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4pPr>
            <a:lvl5pPr marL="2057400" indent="-228600">
              <a:spcBef>
                <a:spcPct val="20000"/>
              </a:spcBef>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9pPr>
          </a:lstStyle>
          <a:p>
            <a:pPr algn="ctr" eaLnBrk="1" hangingPunct="1">
              <a:spcBef>
                <a:spcPct val="0"/>
              </a:spcBef>
              <a:buClrTx/>
              <a:buSzTx/>
              <a:buFontTx/>
              <a:buNone/>
            </a:pPr>
            <a:r>
              <a:rPr lang="en-US" altLang="en-US" sz="1200"/>
              <a:t>ICS102: Expressions &amp; Assignment</a:t>
            </a:r>
          </a:p>
        </p:txBody>
      </p:sp>
      <p:sp>
        <p:nvSpPr>
          <p:cNvPr id="47114" name="Slide Number Placeholder 5"/>
          <p:cNvSpPr txBox="1">
            <a:spLocks/>
          </p:cNvSpPr>
          <p:nvPr/>
        </p:nvSpPr>
        <p:spPr bwMode="auto">
          <a:xfrm>
            <a:off x="7239000" y="6400800"/>
            <a:ext cx="1905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spcBef>
                <a:spcPct val="20000"/>
              </a:spcBef>
              <a:buClr>
                <a:srgbClr val="009900"/>
              </a:buClr>
              <a:buSzPct val="60000"/>
              <a:buFont typeface="Wingdings" panose="05000000000000000000" pitchFamily="2" charset="2"/>
              <a:buChar char="n"/>
              <a:defRPr sz="2400">
                <a:solidFill>
                  <a:schemeClr val="tx1"/>
                </a:solidFill>
                <a:latin typeface="Tahoma" panose="020B0604030504040204" pitchFamily="34" charset="0"/>
                <a:cs typeface="Arial" panose="020B0604020202020204" pitchFamily="34" charset="0"/>
              </a:defRPr>
            </a:lvl1pPr>
            <a:lvl2pPr marL="742950" indent="-28575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cs typeface="Arial" panose="020B0604020202020204" pitchFamily="34" charset="0"/>
              </a:defRPr>
            </a:lvl2pPr>
            <a:lvl3pPr marL="1143000" indent="-228600">
              <a:spcBef>
                <a:spcPct val="20000"/>
              </a:spcBef>
              <a:buClr>
                <a:schemeClr val="tx1"/>
              </a:buClr>
              <a:buSzPct val="50000"/>
              <a:buFont typeface="Wingdings" panose="05000000000000000000" pitchFamily="2" charset="2"/>
              <a:buChar char="n"/>
              <a:defRPr sz="1600">
                <a:solidFill>
                  <a:schemeClr val="tx1"/>
                </a:solidFill>
                <a:latin typeface="Tahoma" panose="020B0604030504040204" pitchFamily="34" charset="0"/>
                <a:cs typeface="Arial" panose="020B0604020202020204" pitchFamily="34" charset="0"/>
              </a:defRPr>
            </a:lvl3pPr>
            <a:lvl4pPr marL="1600200" indent="-228600">
              <a:spcBef>
                <a:spcPct val="20000"/>
              </a:spcBef>
              <a:buClr>
                <a:schemeClr val="tx1"/>
              </a:buClr>
              <a:buSzPct val="55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4pPr>
            <a:lvl5pPr marL="2057400" indent="-228600">
              <a:spcBef>
                <a:spcPct val="20000"/>
              </a:spcBef>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9pPr>
          </a:lstStyle>
          <a:p>
            <a:pPr algn="r" eaLnBrk="1" hangingPunct="1">
              <a:spcBef>
                <a:spcPct val="0"/>
              </a:spcBef>
              <a:buClrTx/>
              <a:buSzTx/>
              <a:buFontTx/>
              <a:buNone/>
            </a:pPr>
            <a:fld id="{0339A5AB-8A9B-4B76-8035-6AB77EB0272E}" type="slidenum">
              <a:rPr lang="ar-SA" altLang="en-US" sz="1200"/>
              <a:pPr algn="r" eaLnBrk="1" hangingPunct="1">
                <a:spcBef>
                  <a:spcPct val="0"/>
                </a:spcBef>
                <a:buClrTx/>
                <a:buSzTx/>
                <a:buFontTx/>
                <a:buNone/>
              </a:pPr>
              <a:t>37</a:t>
            </a:fld>
            <a:endParaRPr lang="en-US" altLang="en-US" sz="120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1100807">
                                            <p:txEl>
                                              <p:pRg st="0" end="0"/>
                                            </p:txEl>
                                          </p:spTgt>
                                        </p:tgtEl>
                                        <p:attrNameLst>
                                          <p:attrName>style.visibility</p:attrName>
                                        </p:attrNameLst>
                                      </p:cBhvr>
                                      <p:to>
                                        <p:strVal val="visible"/>
                                      </p:to>
                                    </p:set>
                                    <p:animEffect transition="in" filter="slide(fromBottom)">
                                      <p:cBhvr>
                                        <p:cTn id="7" dur="1000"/>
                                        <p:tgtEl>
                                          <p:spTgt spid="1100807">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1" fill="hold" nodeType="clickEffect">
                                  <p:stCondLst>
                                    <p:cond delay="0"/>
                                  </p:stCondLst>
                                  <p:childTnLst>
                                    <p:set>
                                      <p:cBhvr>
                                        <p:cTn id="11" dur="1" fill="hold">
                                          <p:stCondLst>
                                            <p:cond delay="0"/>
                                          </p:stCondLst>
                                        </p:cTn>
                                        <p:tgtEl>
                                          <p:spTgt spid="1100808"/>
                                        </p:tgtEl>
                                        <p:attrNameLst>
                                          <p:attrName>style.visibility</p:attrName>
                                        </p:attrNameLst>
                                      </p:cBhvr>
                                      <p:to>
                                        <p:strVal val="visible"/>
                                      </p:to>
                                    </p:set>
                                    <p:animEffect transition="in" filter="wipe(up)">
                                      <p:cBhvr>
                                        <p:cTn id="12" dur="1000"/>
                                        <p:tgtEl>
                                          <p:spTgt spid="1100808"/>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22" presetClass="entr" presetSubtype="1" fill="hold" nodeType="clickEffect">
                                  <p:stCondLst>
                                    <p:cond delay="0"/>
                                  </p:stCondLst>
                                  <p:childTnLst>
                                    <p:set>
                                      <p:cBhvr>
                                        <p:cTn id="16" dur="1" fill="hold">
                                          <p:stCondLst>
                                            <p:cond delay="0"/>
                                          </p:stCondLst>
                                        </p:cTn>
                                        <p:tgtEl>
                                          <p:spTgt spid="1100810"/>
                                        </p:tgtEl>
                                        <p:attrNameLst>
                                          <p:attrName>style.visibility</p:attrName>
                                        </p:attrNameLst>
                                      </p:cBhvr>
                                      <p:to>
                                        <p:strVal val="visible"/>
                                      </p:to>
                                    </p:set>
                                    <p:animEffect transition="in" filter="wipe(up)">
                                      <p:cBhvr>
                                        <p:cTn id="17" dur="1000"/>
                                        <p:tgtEl>
                                          <p:spTgt spid="11008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00807" grpId="0" build="p"/>
    </p:bldLst>
  </p:timing>
</p:sld>
</file>

<file path=ppt/slides/slide38.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48130" name="Text Box 4"/>
          <p:cNvSpPr txBox="1">
            <a:spLocks noChangeArrowheads="1"/>
          </p:cNvSpPr>
          <p:nvPr/>
        </p:nvSpPr>
        <p:spPr bwMode="auto">
          <a:xfrm>
            <a:off x="3619500" y="2667000"/>
            <a:ext cx="2019300"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rgbClr val="009900"/>
              </a:buClr>
              <a:buSzPct val="60000"/>
              <a:buFont typeface="Wingdings" panose="05000000000000000000" pitchFamily="2" charset="2"/>
              <a:buChar char="n"/>
              <a:defRPr sz="2400">
                <a:solidFill>
                  <a:schemeClr val="tx1"/>
                </a:solidFill>
                <a:latin typeface="Tahoma" panose="020B0604030504040204" pitchFamily="34" charset="0"/>
                <a:cs typeface="Arial" panose="020B0604020202020204" pitchFamily="34" charset="0"/>
              </a:defRPr>
            </a:lvl1pPr>
            <a:lvl2pPr marL="742950" indent="-28575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cs typeface="Arial" panose="020B0604020202020204" pitchFamily="34" charset="0"/>
              </a:defRPr>
            </a:lvl2pPr>
            <a:lvl3pPr marL="1143000" indent="-228600">
              <a:spcBef>
                <a:spcPct val="20000"/>
              </a:spcBef>
              <a:buClr>
                <a:schemeClr val="tx1"/>
              </a:buClr>
              <a:buSzPct val="50000"/>
              <a:buFont typeface="Wingdings" panose="05000000000000000000" pitchFamily="2" charset="2"/>
              <a:buChar char="n"/>
              <a:defRPr sz="1600">
                <a:solidFill>
                  <a:schemeClr val="tx1"/>
                </a:solidFill>
                <a:latin typeface="Tahoma" panose="020B0604030504040204" pitchFamily="34" charset="0"/>
                <a:cs typeface="Arial" panose="020B0604020202020204" pitchFamily="34" charset="0"/>
              </a:defRPr>
            </a:lvl3pPr>
            <a:lvl4pPr marL="1600200" indent="-228600">
              <a:spcBef>
                <a:spcPct val="20000"/>
              </a:spcBef>
              <a:buClr>
                <a:schemeClr val="tx1"/>
              </a:buClr>
              <a:buSzPct val="55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4pPr>
            <a:lvl5pPr marL="2057400" indent="-228600">
              <a:spcBef>
                <a:spcPct val="20000"/>
              </a:spcBef>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9pPr>
          </a:lstStyle>
          <a:p>
            <a:pPr eaLnBrk="1" hangingPunct="1">
              <a:spcBef>
                <a:spcPct val="0"/>
              </a:spcBef>
              <a:buClrTx/>
              <a:buSzTx/>
              <a:buFontTx/>
              <a:buNone/>
            </a:pPr>
            <a:r>
              <a:rPr lang="en-US" altLang="en-US" sz="4000"/>
              <a:t>The end</a:t>
            </a:r>
          </a:p>
        </p:txBody>
      </p:sp>
      <p:graphicFrame>
        <p:nvGraphicFramePr>
          <p:cNvPr id="35847" name="Object 7"/>
          <p:cNvGraphicFramePr>
            <a:graphicFrameLocks noChangeAspect="1"/>
          </p:cNvGraphicFramePr>
          <p:nvPr/>
        </p:nvGraphicFramePr>
        <p:xfrm>
          <a:off x="7239000" y="4419600"/>
          <a:ext cx="1905000" cy="1487488"/>
        </p:xfrm>
        <a:graphic>
          <a:graphicData uri="http://schemas.openxmlformats.org/presentationml/2006/ole">
            <mc:AlternateContent xmlns:mc="http://schemas.openxmlformats.org/markup-compatibility/2006">
              <mc:Choice xmlns:v="urn:schemas-microsoft-com:vml" Requires="v">
                <p:oleObj spid="_x0000_s48133" name="Image" r:id="rId4" imgW="2897282" imgH="2261913" progId="Photoshop.Image.5">
                  <p:embed/>
                </p:oleObj>
              </mc:Choice>
              <mc:Fallback>
                <p:oleObj name="Image" r:id="rId4" imgW="2897282" imgH="2261913" progId="Photoshop.Image.5">
                  <p:embed/>
                  <p:pic>
                    <p:nvPicPr>
                      <p:cNvPr id="0" name="Object 7"/>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239000" y="4419600"/>
                        <a:ext cx="1905000" cy="14874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48132" name="Text Box 8"/>
          <p:cNvSpPr txBox="1">
            <a:spLocks noChangeArrowheads="1"/>
          </p:cNvSpPr>
          <p:nvPr/>
        </p:nvSpPr>
        <p:spPr bwMode="auto">
          <a:xfrm>
            <a:off x="228600" y="4249738"/>
            <a:ext cx="7086600" cy="1816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rgbClr val="009900"/>
              </a:buClr>
              <a:buSzPct val="60000"/>
              <a:buFont typeface="Wingdings" panose="05000000000000000000" pitchFamily="2" charset="2"/>
              <a:buChar char="n"/>
              <a:defRPr sz="2400">
                <a:solidFill>
                  <a:schemeClr val="tx1"/>
                </a:solidFill>
                <a:latin typeface="Tahoma" panose="020B0604030504040204" pitchFamily="34" charset="0"/>
                <a:cs typeface="Arial" panose="020B0604020202020204" pitchFamily="34" charset="0"/>
              </a:defRPr>
            </a:lvl1pPr>
            <a:lvl2pPr marL="742950" indent="-28575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cs typeface="Arial" panose="020B0604020202020204" pitchFamily="34" charset="0"/>
              </a:defRPr>
            </a:lvl2pPr>
            <a:lvl3pPr marL="1143000" indent="-228600">
              <a:spcBef>
                <a:spcPct val="20000"/>
              </a:spcBef>
              <a:buClr>
                <a:schemeClr val="tx1"/>
              </a:buClr>
              <a:buSzPct val="50000"/>
              <a:buFont typeface="Wingdings" panose="05000000000000000000" pitchFamily="2" charset="2"/>
              <a:buChar char="n"/>
              <a:defRPr sz="1600">
                <a:solidFill>
                  <a:schemeClr val="tx1"/>
                </a:solidFill>
                <a:latin typeface="Tahoma" panose="020B0604030504040204" pitchFamily="34" charset="0"/>
                <a:cs typeface="Arial" panose="020B0604020202020204" pitchFamily="34" charset="0"/>
              </a:defRPr>
            </a:lvl3pPr>
            <a:lvl4pPr marL="1600200" indent="-228600">
              <a:spcBef>
                <a:spcPct val="20000"/>
              </a:spcBef>
              <a:buClr>
                <a:schemeClr val="tx1"/>
              </a:buClr>
              <a:buSzPct val="55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4pPr>
            <a:lvl5pPr marL="2057400" indent="-228600">
              <a:spcBef>
                <a:spcPct val="20000"/>
              </a:spcBef>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9pPr>
          </a:lstStyle>
          <a:p>
            <a:pPr eaLnBrk="1" hangingPunct="1">
              <a:spcBef>
                <a:spcPct val="50000"/>
              </a:spcBef>
              <a:buClrTx/>
              <a:buSzTx/>
              <a:buFontTx/>
              <a:buNone/>
            </a:pPr>
            <a:r>
              <a:rPr lang="en-US" altLang="en-US" sz="2800"/>
              <a:t>Important to do at home : </a:t>
            </a:r>
          </a:p>
          <a:p>
            <a:pPr eaLnBrk="1" hangingPunct="1">
              <a:spcBef>
                <a:spcPct val="50000"/>
              </a:spcBef>
              <a:buClrTx/>
              <a:buSzTx/>
              <a:buFontTx/>
              <a:buNone/>
            </a:pPr>
            <a:r>
              <a:rPr lang="en-US" altLang="en-US" sz="2800"/>
              <a:t>           - Read section 1.2 of the textbook</a:t>
            </a:r>
          </a:p>
          <a:p>
            <a:pPr eaLnBrk="1" hangingPunct="1">
              <a:spcBef>
                <a:spcPct val="50000"/>
              </a:spcBef>
              <a:buClrTx/>
              <a:buSzTx/>
              <a:buFontTx/>
              <a:buNone/>
            </a:pPr>
            <a:r>
              <a:rPr lang="en-US" altLang="en-US" sz="2800"/>
              <a:t>           - Read pages 305-307</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3584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p:txBody>
          <a:bodyPr/>
          <a:lstStyle/>
          <a:p>
            <a:pPr eaLnBrk="1" hangingPunct="1"/>
            <a:r>
              <a:rPr lang="en-US" altLang="en-US" smtClean="0"/>
              <a:t>Java Data Types</a:t>
            </a:r>
          </a:p>
        </p:txBody>
      </p:sp>
      <p:sp>
        <p:nvSpPr>
          <p:cNvPr id="69635" name="Rectangle 3"/>
          <p:cNvSpPr>
            <a:spLocks noGrp="1" noChangeArrowheads="1"/>
          </p:cNvSpPr>
          <p:nvPr>
            <p:ph type="body" idx="1"/>
          </p:nvPr>
        </p:nvSpPr>
        <p:spPr/>
        <p:txBody>
          <a:bodyPr/>
          <a:lstStyle/>
          <a:p>
            <a:pPr eaLnBrk="1" hangingPunct="1"/>
            <a:r>
              <a:rPr lang="en-US" altLang="en-US" sz="2000" smtClean="0">
                <a:cs typeface="Tahoma" panose="020B0604030504040204" pitchFamily="34" charset="0"/>
              </a:rPr>
              <a:t>Basic data types in Java are called </a:t>
            </a:r>
            <a:r>
              <a:rPr lang="en-US" altLang="en-US" sz="2000" i="1" smtClean="0">
                <a:cs typeface="Tahoma" panose="020B0604030504040204" pitchFamily="34" charset="0"/>
              </a:rPr>
              <a:t>primitive types</a:t>
            </a:r>
            <a:r>
              <a:rPr lang="en-US" altLang="en-US" sz="2000" smtClean="0"/>
              <a:t>.</a:t>
            </a:r>
          </a:p>
        </p:txBody>
      </p:sp>
      <p:sp>
        <p:nvSpPr>
          <p:cNvPr id="69636" name="Text Box 4"/>
          <p:cNvSpPr txBox="1">
            <a:spLocks noChangeArrowheads="1"/>
          </p:cNvSpPr>
          <p:nvPr/>
        </p:nvSpPr>
        <p:spPr bwMode="auto">
          <a:xfrm>
            <a:off x="3733800" y="1909763"/>
            <a:ext cx="2590800" cy="376237"/>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spcBef>
                <a:spcPct val="20000"/>
              </a:spcBef>
              <a:buClr>
                <a:srgbClr val="009900"/>
              </a:buClr>
              <a:buSzPct val="60000"/>
              <a:buFont typeface="Wingdings" panose="05000000000000000000" pitchFamily="2" charset="2"/>
              <a:buChar char="n"/>
              <a:defRPr sz="2400">
                <a:solidFill>
                  <a:schemeClr val="tx1"/>
                </a:solidFill>
                <a:latin typeface="Tahoma" panose="020B0604030504040204" pitchFamily="34" charset="0"/>
                <a:cs typeface="Arial" panose="020B0604020202020204" pitchFamily="34" charset="0"/>
              </a:defRPr>
            </a:lvl1pPr>
            <a:lvl2pPr marL="742950" indent="-28575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cs typeface="Arial" panose="020B0604020202020204" pitchFamily="34" charset="0"/>
              </a:defRPr>
            </a:lvl2pPr>
            <a:lvl3pPr marL="1143000" indent="-228600">
              <a:spcBef>
                <a:spcPct val="20000"/>
              </a:spcBef>
              <a:buClr>
                <a:schemeClr val="tx1"/>
              </a:buClr>
              <a:buSzPct val="50000"/>
              <a:buFont typeface="Wingdings" panose="05000000000000000000" pitchFamily="2" charset="2"/>
              <a:buChar char="n"/>
              <a:defRPr sz="1600">
                <a:solidFill>
                  <a:schemeClr val="tx1"/>
                </a:solidFill>
                <a:latin typeface="Tahoma" panose="020B0604030504040204" pitchFamily="34" charset="0"/>
                <a:cs typeface="Arial" panose="020B0604020202020204" pitchFamily="34" charset="0"/>
              </a:defRPr>
            </a:lvl3pPr>
            <a:lvl4pPr marL="1600200" indent="-228600">
              <a:spcBef>
                <a:spcPct val="20000"/>
              </a:spcBef>
              <a:buClr>
                <a:schemeClr val="tx1"/>
              </a:buClr>
              <a:buSzPct val="55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4pPr>
            <a:lvl5pPr marL="2057400" indent="-228600">
              <a:spcBef>
                <a:spcPct val="20000"/>
              </a:spcBef>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9pPr>
          </a:lstStyle>
          <a:p>
            <a:pPr algn="ctr" eaLnBrk="1" hangingPunct="1">
              <a:spcBef>
                <a:spcPct val="50000"/>
              </a:spcBef>
              <a:buClrTx/>
              <a:buSzTx/>
              <a:buFontTx/>
              <a:buNone/>
            </a:pPr>
            <a:r>
              <a:rPr lang="en-US" altLang="en-US" sz="1800"/>
              <a:t>Primitive Data Types</a:t>
            </a:r>
          </a:p>
        </p:txBody>
      </p:sp>
      <p:sp>
        <p:nvSpPr>
          <p:cNvPr id="69637" name="Text Box 5"/>
          <p:cNvSpPr txBox="1">
            <a:spLocks noChangeArrowheads="1"/>
          </p:cNvSpPr>
          <p:nvPr/>
        </p:nvSpPr>
        <p:spPr bwMode="auto">
          <a:xfrm>
            <a:off x="1371600" y="2667000"/>
            <a:ext cx="1981200" cy="376238"/>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spcBef>
                <a:spcPct val="20000"/>
              </a:spcBef>
              <a:buClr>
                <a:srgbClr val="009900"/>
              </a:buClr>
              <a:buSzPct val="60000"/>
              <a:buFont typeface="Wingdings" panose="05000000000000000000" pitchFamily="2" charset="2"/>
              <a:buChar char="n"/>
              <a:defRPr sz="2400">
                <a:solidFill>
                  <a:schemeClr val="tx1"/>
                </a:solidFill>
                <a:latin typeface="Tahoma" panose="020B0604030504040204" pitchFamily="34" charset="0"/>
                <a:cs typeface="Arial" panose="020B0604020202020204" pitchFamily="34" charset="0"/>
              </a:defRPr>
            </a:lvl1pPr>
            <a:lvl2pPr marL="742950" indent="-28575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cs typeface="Arial" panose="020B0604020202020204" pitchFamily="34" charset="0"/>
              </a:defRPr>
            </a:lvl2pPr>
            <a:lvl3pPr marL="1143000" indent="-228600">
              <a:spcBef>
                <a:spcPct val="20000"/>
              </a:spcBef>
              <a:buClr>
                <a:schemeClr val="tx1"/>
              </a:buClr>
              <a:buSzPct val="50000"/>
              <a:buFont typeface="Wingdings" panose="05000000000000000000" pitchFamily="2" charset="2"/>
              <a:buChar char="n"/>
              <a:defRPr sz="1600">
                <a:solidFill>
                  <a:schemeClr val="tx1"/>
                </a:solidFill>
                <a:latin typeface="Tahoma" panose="020B0604030504040204" pitchFamily="34" charset="0"/>
                <a:cs typeface="Arial" panose="020B0604020202020204" pitchFamily="34" charset="0"/>
              </a:defRPr>
            </a:lvl3pPr>
            <a:lvl4pPr marL="1600200" indent="-228600">
              <a:spcBef>
                <a:spcPct val="20000"/>
              </a:spcBef>
              <a:buClr>
                <a:schemeClr val="tx1"/>
              </a:buClr>
              <a:buSzPct val="55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4pPr>
            <a:lvl5pPr marL="2057400" indent="-228600">
              <a:spcBef>
                <a:spcPct val="20000"/>
              </a:spcBef>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9pPr>
          </a:lstStyle>
          <a:p>
            <a:pPr algn="ctr" eaLnBrk="1" hangingPunct="1">
              <a:spcBef>
                <a:spcPct val="50000"/>
              </a:spcBef>
              <a:buClrTx/>
              <a:buSzTx/>
              <a:buFontTx/>
              <a:buNone/>
            </a:pPr>
            <a:r>
              <a:rPr lang="en-US" altLang="en-US" sz="1800"/>
              <a:t>Numerical</a:t>
            </a:r>
          </a:p>
        </p:txBody>
      </p:sp>
      <p:sp>
        <p:nvSpPr>
          <p:cNvPr id="69638" name="Text Box 6"/>
          <p:cNvSpPr txBox="1">
            <a:spLocks noChangeArrowheads="1"/>
          </p:cNvSpPr>
          <p:nvPr/>
        </p:nvSpPr>
        <p:spPr bwMode="auto">
          <a:xfrm>
            <a:off x="4876800" y="2667000"/>
            <a:ext cx="1219200" cy="369888"/>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spcBef>
                <a:spcPct val="20000"/>
              </a:spcBef>
              <a:buClr>
                <a:srgbClr val="009900"/>
              </a:buClr>
              <a:buSzPct val="60000"/>
              <a:buFont typeface="Wingdings" panose="05000000000000000000" pitchFamily="2" charset="2"/>
              <a:buChar char="n"/>
              <a:defRPr sz="2400">
                <a:solidFill>
                  <a:schemeClr val="tx1"/>
                </a:solidFill>
                <a:latin typeface="Tahoma" panose="020B0604030504040204" pitchFamily="34" charset="0"/>
                <a:cs typeface="Arial" panose="020B0604020202020204" pitchFamily="34" charset="0"/>
              </a:defRPr>
            </a:lvl1pPr>
            <a:lvl2pPr marL="742950" indent="-28575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cs typeface="Arial" panose="020B0604020202020204" pitchFamily="34" charset="0"/>
              </a:defRPr>
            </a:lvl2pPr>
            <a:lvl3pPr marL="1143000" indent="-228600">
              <a:spcBef>
                <a:spcPct val="20000"/>
              </a:spcBef>
              <a:buClr>
                <a:schemeClr val="tx1"/>
              </a:buClr>
              <a:buSzPct val="50000"/>
              <a:buFont typeface="Wingdings" panose="05000000000000000000" pitchFamily="2" charset="2"/>
              <a:buChar char="n"/>
              <a:defRPr sz="1600">
                <a:solidFill>
                  <a:schemeClr val="tx1"/>
                </a:solidFill>
                <a:latin typeface="Tahoma" panose="020B0604030504040204" pitchFamily="34" charset="0"/>
                <a:cs typeface="Arial" panose="020B0604020202020204" pitchFamily="34" charset="0"/>
              </a:defRPr>
            </a:lvl3pPr>
            <a:lvl4pPr marL="1600200" indent="-228600">
              <a:spcBef>
                <a:spcPct val="20000"/>
              </a:spcBef>
              <a:buClr>
                <a:schemeClr val="tx1"/>
              </a:buClr>
              <a:buSzPct val="55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4pPr>
            <a:lvl5pPr marL="2057400" indent="-228600">
              <a:spcBef>
                <a:spcPct val="20000"/>
              </a:spcBef>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9pPr>
          </a:lstStyle>
          <a:p>
            <a:pPr algn="ctr" eaLnBrk="1" hangingPunct="1">
              <a:spcBef>
                <a:spcPct val="50000"/>
              </a:spcBef>
              <a:buClrTx/>
              <a:buSzTx/>
              <a:buFontTx/>
              <a:buNone/>
            </a:pPr>
            <a:r>
              <a:rPr lang="en-US" altLang="en-US" sz="1800"/>
              <a:t>character</a:t>
            </a:r>
          </a:p>
        </p:txBody>
      </p:sp>
      <p:sp>
        <p:nvSpPr>
          <p:cNvPr id="69639" name="Text Box 7"/>
          <p:cNvSpPr txBox="1">
            <a:spLocks noChangeArrowheads="1"/>
          </p:cNvSpPr>
          <p:nvPr/>
        </p:nvSpPr>
        <p:spPr bwMode="auto">
          <a:xfrm>
            <a:off x="533400" y="3556000"/>
            <a:ext cx="1828800" cy="376238"/>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spcBef>
                <a:spcPct val="20000"/>
              </a:spcBef>
              <a:buClr>
                <a:srgbClr val="009900"/>
              </a:buClr>
              <a:buSzPct val="60000"/>
              <a:buFont typeface="Wingdings" panose="05000000000000000000" pitchFamily="2" charset="2"/>
              <a:buChar char="n"/>
              <a:defRPr sz="2400">
                <a:solidFill>
                  <a:schemeClr val="tx1"/>
                </a:solidFill>
                <a:latin typeface="Tahoma" panose="020B0604030504040204" pitchFamily="34" charset="0"/>
                <a:cs typeface="Arial" panose="020B0604020202020204" pitchFamily="34" charset="0"/>
              </a:defRPr>
            </a:lvl1pPr>
            <a:lvl2pPr marL="742950" indent="-28575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cs typeface="Arial" panose="020B0604020202020204" pitchFamily="34" charset="0"/>
              </a:defRPr>
            </a:lvl2pPr>
            <a:lvl3pPr marL="1143000" indent="-228600">
              <a:spcBef>
                <a:spcPct val="20000"/>
              </a:spcBef>
              <a:buClr>
                <a:schemeClr val="tx1"/>
              </a:buClr>
              <a:buSzPct val="50000"/>
              <a:buFont typeface="Wingdings" panose="05000000000000000000" pitchFamily="2" charset="2"/>
              <a:buChar char="n"/>
              <a:defRPr sz="1600">
                <a:solidFill>
                  <a:schemeClr val="tx1"/>
                </a:solidFill>
                <a:latin typeface="Tahoma" panose="020B0604030504040204" pitchFamily="34" charset="0"/>
                <a:cs typeface="Arial" panose="020B0604020202020204" pitchFamily="34" charset="0"/>
              </a:defRPr>
            </a:lvl3pPr>
            <a:lvl4pPr marL="1600200" indent="-228600">
              <a:spcBef>
                <a:spcPct val="20000"/>
              </a:spcBef>
              <a:buClr>
                <a:schemeClr val="tx1"/>
              </a:buClr>
              <a:buSzPct val="55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4pPr>
            <a:lvl5pPr marL="2057400" indent="-228600">
              <a:spcBef>
                <a:spcPct val="20000"/>
              </a:spcBef>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9pPr>
          </a:lstStyle>
          <a:p>
            <a:pPr algn="ctr" eaLnBrk="1" hangingPunct="1">
              <a:spcBef>
                <a:spcPct val="50000"/>
              </a:spcBef>
              <a:buClrTx/>
              <a:buSzTx/>
              <a:buFontTx/>
              <a:buNone/>
            </a:pPr>
            <a:r>
              <a:rPr lang="en-US" altLang="en-US" sz="1800"/>
              <a:t>Whole numbers</a:t>
            </a:r>
          </a:p>
        </p:txBody>
      </p:sp>
      <p:sp>
        <p:nvSpPr>
          <p:cNvPr id="69640" name="Text Box 8"/>
          <p:cNvSpPr txBox="1">
            <a:spLocks noChangeArrowheads="1"/>
          </p:cNvSpPr>
          <p:nvPr/>
        </p:nvSpPr>
        <p:spPr bwMode="auto">
          <a:xfrm>
            <a:off x="2819400" y="3556000"/>
            <a:ext cx="1600200" cy="376238"/>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spcBef>
                <a:spcPct val="20000"/>
              </a:spcBef>
              <a:buClr>
                <a:srgbClr val="009900"/>
              </a:buClr>
              <a:buSzPct val="60000"/>
              <a:buFont typeface="Wingdings" panose="05000000000000000000" pitchFamily="2" charset="2"/>
              <a:buChar char="n"/>
              <a:defRPr sz="2400">
                <a:solidFill>
                  <a:schemeClr val="tx1"/>
                </a:solidFill>
                <a:latin typeface="Tahoma" panose="020B0604030504040204" pitchFamily="34" charset="0"/>
                <a:cs typeface="Arial" panose="020B0604020202020204" pitchFamily="34" charset="0"/>
              </a:defRPr>
            </a:lvl1pPr>
            <a:lvl2pPr marL="742950" indent="-28575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cs typeface="Arial" panose="020B0604020202020204" pitchFamily="34" charset="0"/>
              </a:defRPr>
            </a:lvl2pPr>
            <a:lvl3pPr marL="1143000" indent="-228600">
              <a:spcBef>
                <a:spcPct val="20000"/>
              </a:spcBef>
              <a:buClr>
                <a:schemeClr val="tx1"/>
              </a:buClr>
              <a:buSzPct val="50000"/>
              <a:buFont typeface="Wingdings" panose="05000000000000000000" pitchFamily="2" charset="2"/>
              <a:buChar char="n"/>
              <a:defRPr sz="1600">
                <a:solidFill>
                  <a:schemeClr val="tx1"/>
                </a:solidFill>
                <a:latin typeface="Tahoma" panose="020B0604030504040204" pitchFamily="34" charset="0"/>
                <a:cs typeface="Arial" panose="020B0604020202020204" pitchFamily="34" charset="0"/>
              </a:defRPr>
            </a:lvl3pPr>
            <a:lvl4pPr marL="1600200" indent="-228600">
              <a:spcBef>
                <a:spcPct val="20000"/>
              </a:spcBef>
              <a:buClr>
                <a:schemeClr val="tx1"/>
              </a:buClr>
              <a:buSzPct val="55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4pPr>
            <a:lvl5pPr marL="2057400" indent="-228600">
              <a:spcBef>
                <a:spcPct val="20000"/>
              </a:spcBef>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9pPr>
          </a:lstStyle>
          <a:p>
            <a:pPr algn="ctr" eaLnBrk="1" hangingPunct="1">
              <a:spcBef>
                <a:spcPct val="50000"/>
              </a:spcBef>
              <a:buClrTx/>
              <a:buSzTx/>
              <a:buFontTx/>
              <a:buNone/>
            </a:pPr>
            <a:r>
              <a:rPr lang="en-US" altLang="en-US" sz="1800"/>
              <a:t>Real numbers</a:t>
            </a:r>
          </a:p>
        </p:txBody>
      </p:sp>
      <p:sp>
        <p:nvSpPr>
          <p:cNvPr id="69641" name="Text Box 9"/>
          <p:cNvSpPr txBox="1">
            <a:spLocks noChangeArrowheads="1"/>
          </p:cNvSpPr>
          <p:nvPr/>
        </p:nvSpPr>
        <p:spPr bwMode="auto">
          <a:xfrm>
            <a:off x="838200" y="4191000"/>
            <a:ext cx="1143000" cy="376238"/>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spcBef>
                <a:spcPct val="20000"/>
              </a:spcBef>
              <a:buClr>
                <a:srgbClr val="009900"/>
              </a:buClr>
              <a:buSzPct val="60000"/>
              <a:buFont typeface="Wingdings" panose="05000000000000000000" pitchFamily="2" charset="2"/>
              <a:buChar char="n"/>
              <a:defRPr sz="2400">
                <a:solidFill>
                  <a:schemeClr val="tx1"/>
                </a:solidFill>
                <a:latin typeface="Tahoma" panose="020B0604030504040204" pitchFamily="34" charset="0"/>
                <a:cs typeface="Arial" panose="020B0604020202020204" pitchFamily="34" charset="0"/>
              </a:defRPr>
            </a:lvl1pPr>
            <a:lvl2pPr marL="742950" indent="-28575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cs typeface="Arial" panose="020B0604020202020204" pitchFamily="34" charset="0"/>
              </a:defRPr>
            </a:lvl2pPr>
            <a:lvl3pPr marL="1143000" indent="-228600">
              <a:spcBef>
                <a:spcPct val="20000"/>
              </a:spcBef>
              <a:buClr>
                <a:schemeClr val="tx1"/>
              </a:buClr>
              <a:buSzPct val="50000"/>
              <a:buFont typeface="Wingdings" panose="05000000000000000000" pitchFamily="2" charset="2"/>
              <a:buChar char="n"/>
              <a:defRPr sz="1600">
                <a:solidFill>
                  <a:schemeClr val="tx1"/>
                </a:solidFill>
                <a:latin typeface="Tahoma" panose="020B0604030504040204" pitchFamily="34" charset="0"/>
                <a:cs typeface="Arial" panose="020B0604020202020204" pitchFamily="34" charset="0"/>
              </a:defRPr>
            </a:lvl3pPr>
            <a:lvl4pPr marL="1600200" indent="-228600">
              <a:spcBef>
                <a:spcPct val="20000"/>
              </a:spcBef>
              <a:buClr>
                <a:schemeClr val="tx1"/>
              </a:buClr>
              <a:buSzPct val="55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4pPr>
            <a:lvl5pPr marL="2057400" indent="-228600">
              <a:spcBef>
                <a:spcPct val="20000"/>
              </a:spcBef>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9pPr>
          </a:lstStyle>
          <a:p>
            <a:pPr algn="ctr" eaLnBrk="1" hangingPunct="1">
              <a:spcBef>
                <a:spcPct val="50000"/>
              </a:spcBef>
              <a:buClrTx/>
              <a:buSzTx/>
              <a:buFontTx/>
              <a:buNone/>
            </a:pPr>
            <a:r>
              <a:rPr lang="en-US" altLang="en-US" sz="1800">
                <a:latin typeface="Courier New" panose="02070309020205020404" pitchFamily="49" charset="0"/>
                <a:cs typeface="Courier New" panose="02070309020205020404" pitchFamily="49" charset="0"/>
              </a:rPr>
              <a:t>byte</a:t>
            </a:r>
          </a:p>
        </p:txBody>
      </p:sp>
      <p:sp>
        <p:nvSpPr>
          <p:cNvPr id="69642" name="Text Box 10"/>
          <p:cNvSpPr txBox="1">
            <a:spLocks noChangeArrowheads="1"/>
          </p:cNvSpPr>
          <p:nvPr/>
        </p:nvSpPr>
        <p:spPr bwMode="auto">
          <a:xfrm>
            <a:off x="838200" y="4699000"/>
            <a:ext cx="1143000" cy="376238"/>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spcBef>
                <a:spcPct val="20000"/>
              </a:spcBef>
              <a:buClr>
                <a:srgbClr val="009900"/>
              </a:buClr>
              <a:buSzPct val="60000"/>
              <a:buFont typeface="Wingdings" panose="05000000000000000000" pitchFamily="2" charset="2"/>
              <a:buChar char="n"/>
              <a:defRPr sz="2400">
                <a:solidFill>
                  <a:schemeClr val="tx1"/>
                </a:solidFill>
                <a:latin typeface="Tahoma" panose="020B0604030504040204" pitchFamily="34" charset="0"/>
                <a:cs typeface="Arial" panose="020B0604020202020204" pitchFamily="34" charset="0"/>
              </a:defRPr>
            </a:lvl1pPr>
            <a:lvl2pPr marL="742950" indent="-28575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cs typeface="Arial" panose="020B0604020202020204" pitchFamily="34" charset="0"/>
              </a:defRPr>
            </a:lvl2pPr>
            <a:lvl3pPr marL="1143000" indent="-228600">
              <a:spcBef>
                <a:spcPct val="20000"/>
              </a:spcBef>
              <a:buClr>
                <a:schemeClr val="tx1"/>
              </a:buClr>
              <a:buSzPct val="50000"/>
              <a:buFont typeface="Wingdings" panose="05000000000000000000" pitchFamily="2" charset="2"/>
              <a:buChar char="n"/>
              <a:defRPr sz="1600">
                <a:solidFill>
                  <a:schemeClr val="tx1"/>
                </a:solidFill>
                <a:latin typeface="Tahoma" panose="020B0604030504040204" pitchFamily="34" charset="0"/>
                <a:cs typeface="Arial" panose="020B0604020202020204" pitchFamily="34" charset="0"/>
              </a:defRPr>
            </a:lvl3pPr>
            <a:lvl4pPr marL="1600200" indent="-228600">
              <a:spcBef>
                <a:spcPct val="20000"/>
              </a:spcBef>
              <a:buClr>
                <a:schemeClr val="tx1"/>
              </a:buClr>
              <a:buSzPct val="55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4pPr>
            <a:lvl5pPr marL="2057400" indent="-228600">
              <a:spcBef>
                <a:spcPct val="20000"/>
              </a:spcBef>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9pPr>
          </a:lstStyle>
          <a:p>
            <a:pPr algn="ctr" eaLnBrk="1" hangingPunct="1">
              <a:spcBef>
                <a:spcPct val="50000"/>
              </a:spcBef>
              <a:buClrTx/>
              <a:buSzTx/>
              <a:buFontTx/>
              <a:buNone/>
            </a:pPr>
            <a:r>
              <a:rPr lang="en-US" altLang="en-US" sz="1800">
                <a:latin typeface="Courier New" panose="02070309020205020404" pitchFamily="49" charset="0"/>
                <a:cs typeface="Courier New" panose="02070309020205020404" pitchFamily="49" charset="0"/>
              </a:rPr>
              <a:t>short</a:t>
            </a:r>
          </a:p>
        </p:txBody>
      </p:sp>
      <p:sp>
        <p:nvSpPr>
          <p:cNvPr id="69643" name="Text Box 11"/>
          <p:cNvSpPr txBox="1">
            <a:spLocks noChangeArrowheads="1"/>
          </p:cNvSpPr>
          <p:nvPr/>
        </p:nvSpPr>
        <p:spPr bwMode="auto">
          <a:xfrm>
            <a:off x="838200" y="5232400"/>
            <a:ext cx="1143000" cy="376238"/>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spcBef>
                <a:spcPct val="20000"/>
              </a:spcBef>
              <a:buClr>
                <a:srgbClr val="009900"/>
              </a:buClr>
              <a:buSzPct val="60000"/>
              <a:buFont typeface="Wingdings" panose="05000000000000000000" pitchFamily="2" charset="2"/>
              <a:buChar char="n"/>
              <a:defRPr sz="2400">
                <a:solidFill>
                  <a:schemeClr val="tx1"/>
                </a:solidFill>
                <a:latin typeface="Tahoma" panose="020B0604030504040204" pitchFamily="34" charset="0"/>
                <a:cs typeface="Arial" panose="020B0604020202020204" pitchFamily="34" charset="0"/>
              </a:defRPr>
            </a:lvl1pPr>
            <a:lvl2pPr marL="742950" indent="-28575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cs typeface="Arial" panose="020B0604020202020204" pitchFamily="34" charset="0"/>
              </a:defRPr>
            </a:lvl2pPr>
            <a:lvl3pPr marL="1143000" indent="-228600">
              <a:spcBef>
                <a:spcPct val="20000"/>
              </a:spcBef>
              <a:buClr>
                <a:schemeClr val="tx1"/>
              </a:buClr>
              <a:buSzPct val="50000"/>
              <a:buFont typeface="Wingdings" panose="05000000000000000000" pitchFamily="2" charset="2"/>
              <a:buChar char="n"/>
              <a:defRPr sz="1600">
                <a:solidFill>
                  <a:schemeClr val="tx1"/>
                </a:solidFill>
                <a:latin typeface="Tahoma" panose="020B0604030504040204" pitchFamily="34" charset="0"/>
                <a:cs typeface="Arial" panose="020B0604020202020204" pitchFamily="34" charset="0"/>
              </a:defRPr>
            </a:lvl3pPr>
            <a:lvl4pPr marL="1600200" indent="-228600">
              <a:spcBef>
                <a:spcPct val="20000"/>
              </a:spcBef>
              <a:buClr>
                <a:schemeClr val="tx1"/>
              </a:buClr>
              <a:buSzPct val="55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4pPr>
            <a:lvl5pPr marL="2057400" indent="-228600">
              <a:spcBef>
                <a:spcPct val="20000"/>
              </a:spcBef>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9pPr>
          </a:lstStyle>
          <a:p>
            <a:pPr algn="ctr" eaLnBrk="1" hangingPunct="1">
              <a:spcBef>
                <a:spcPct val="50000"/>
              </a:spcBef>
              <a:buClrTx/>
              <a:buSzTx/>
              <a:buFontTx/>
              <a:buNone/>
            </a:pPr>
            <a:r>
              <a:rPr lang="en-US" altLang="en-US" sz="1800">
                <a:latin typeface="Courier New" panose="02070309020205020404" pitchFamily="49" charset="0"/>
                <a:cs typeface="Courier New" panose="02070309020205020404" pitchFamily="49" charset="0"/>
              </a:rPr>
              <a:t>int</a:t>
            </a:r>
          </a:p>
        </p:txBody>
      </p:sp>
      <p:sp>
        <p:nvSpPr>
          <p:cNvPr id="69644" name="Text Box 12"/>
          <p:cNvSpPr txBox="1">
            <a:spLocks noChangeArrowheads="1"/>
          </p:cNvSpPr>
          <p:nvPr/>
        </p:nvSpPr>
        <p:spPr bwMode="auto">
          <a:xfrm>
            <a:off x="838200" y="5765800"/>
            <a:ext cx="1143000" cy="376238"/>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spcBef>
                <a:spcPct val="20000"/>
              </a:spcBef>
              <a:buClr>
                <a:srgbClr val="009900"/>
              </a:buClr>
              <a:buSzPct val="60000"/>
              <a:buFont typeface="Wingdings" panose="05000000000000000000" pitchFamily="2" charset="2"/>
              <a:buChar char="n"/>
              <a:defRPr sz="2400">
                <a:solidFill>
                  <a:schemeClr val="tx1"/>
                </a:solidFill>
                <a:latin typeface="Tahoma" panose="020B0604030504040204" pitchFamily="34" charset="0"/>
                <a:cs typeface="Arial" panose="020B0604020202020204" pitchFamily="34" charset="0"/>
              </a:defRPr>
            </a:lvl1pPr>
            <a:lvl2pPr marL="742950" indent="-28575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cs typeface="Arial" panose="020B0604020202020204" pitchFamily="34" charset="0"/>
              </a:defRPr>
            </a:lvl2pPr>
            <a:lvl3pPr marL="1143000" indent="-228600">
              <a:spcBef>
                <a:spcPct val="20000"/>
              </a:spcBef>
              <a:buClr>
                <a:schemeClr val="tx1"/>
              </a:buClr>
              <a:buSzPct val="50000"/>
              <a:buFont typeface="Wingdings" panose="05000000000000000000" pitchFamily="2" charset="2"/>
              <a:buChar char="n"/>
              <a:defRPr sz="1600">
                <a:solidFill>
                  <a:schemeClr val="tx1"/>
                </a:solidFill>
                <a:latin typeface="Tahoma" panose="020B0604030504040204" pitchFamily="34" charset="0"/>
                <a:cs typeface="Arial" panose="020B0604020202020204" pitchFamily="34" charset="0"/>
              </a:defRPr>
            </a:lvl3pPr>
            <a:lvl4pPr marL="1600200" indent="-228600">
              <a:spcBef>
                <a:spcPct val="20000"/>
              </a:spcBef>
              <a:buClr>
                <a:schemeClr val="tx1"/>
              </a:buClr>
              <a:buSzPct val="55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4pPr>
            <a:lvl5pPr marL="2057400" indent="-228600">
              <a:spcBef>
                <a:spcPct val="20000"/>
              </a:spcBef>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9pPr>
          </a:lstStyle>
          <a:p>
            <a:pPr algn="ctr" eaLnBrk="1" hangingPunct="1">
              <a:spcBef>
                <a:spcPct val="50000"/>
              </a:spcBef>
              <a:buClrTx/>
              <a:buSzTx/>
              <a:buFontTx/>
              <a:buNone/>
            </a:pPr>
            <a:r>
              <a:rPr lang="en-US" altLang="en-US" sz="1800">
                <a:latin typeface="Courier New" panose="02070309020205020404" pitchFamily="49" charset="0"/>
                <a:cs typeface="Courier New" panose="02070309020205020404" pitchFamily="49" charset="0"/>
              </a:rPr>
              <a:t>long</a:t>
            </a:r>
          </a:p>
        </p:txBody>
      </p:sp>
      <p:sp>
        <p:nvSpPr>
          <p:cNvPr id="69645" name="Text Box 13"/>
          <p:cNvSpPr txBox="1">
            <a:spLocks noChangeArrowheads="1"/>
          </p:cNvSpPr>
          <p:nvPr/>
        </p:nvSpPr>
        <p:spPr bwMode="auto">
          <a:xfrm>
            <a:off x="3124200" y="4191000"/>
            <a:ext cx="1143000" cy="376238"/>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spcBef>
                <a:spcPct val="20000"/>
              </a:spcBef>
              <a:buClr>
                <a:srgbClr val="009900"/>
              </a:buClr>
              <a:buSzPct val="60000"/>
              <a:buFont typeface="Wingdings" panose="05000000000000000000" pitchFamily="2" charset="2"/>
              <a:buChar char="n"/>
              <a:defRPr sz="2400">
                <a:solidFill>
                  <a:schemeClr val="tx1"/>
                </a:solidFill>
                <a:latin typeface="Tahoma" panose="020B0604030504040204" pitchFamily="34" charset="0"/>
                <a:cs typeface="Arial" panose="020B0604020202020204" pitchFamily="34" charset="0"/>
              </a:defRPr>
            </a:lvl1pPr>
            <a:lvl2pPr marL="742950" indent="-28575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cs typeface="Arial" panose="020B0604020202020204" pitchFamily="34" charset="0"/>
              </a:defRPr>
            </a:lvl2pPr>
            <a:lvl3pPr marL="1143000" indent="-228600">
              <a:spcBef>
                <a:spcPct val="20000"/>
              </a:spcBef>
              <a:buClr>
                <a:schemeClr val="tx1"/>
              </a:buClr>
              <a:buSzPct val="50000"/>
              <a:buFont typeface="Wingdings" panose="05000000000000000000" pitchFamily="2" charset="2"/>
              <a:buChar char="n"/>
              <a:defRPr sz="1600">
                <a:solidFill>
                  <a:schemeClr val="tx1"/>
                </a:solidFill>
                <a:latin typeface="Tahoma" panose="020B0604030504040204" pitchFamily="34" charset="0"/>
                <a:cs typeface="Arial" panose="020B0604020202020204" pitchFamily="34" charset="0"/>
              </a:defRPr>
            </a:lvl3pPr>
            <a:lvl4pPr marL="1600200" indent="-228600">
              <a:spcBef>
                <a:spcPct val="20000"/>
              </a:spcBef>
              <a:buClr>
                <a:schemeClr val="tx1"/>
              </a:buClr>
              <a:buSzPct val="55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4pPr>
            <a:lvl5pPr marL="2057400" indent="-228600">
              <a:spcBef>
                <a:spcPct val="20000"/>
              </a:spcBef>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9pPr>
          </a:lstStyle>
          <a:p>
            <a:pPr algn="ctr" eaLnBrk="1" hangingPunct="1">
              <a:spcBef>
                <a:spcPct val="50000"/>
              </a:spcBef>
              <a:buClrTx/>
              <a:buSzTx/>
              <a:buFontTx/>
              <a:buNone/>
            </a:pPr>
            <a:r>
              <a:rPr lang="en-US" altLang="en-US" sz="1800">
                <a:latin typeface="Courier New" panose="02070309020205020404" pitchFamily="49" charset="0"/>
                <a:cs typeface="Courier New" panose="02070309020205020404" pitchFamily="49" charset="0"/>
              </a:rPr>
              <a:t>float</a:t>
            </a:r>
          </a:p>
        </p:txBody>
      </p:sp>
      <p:sp>
        <p:nvSpPr>
          <p:cNvPr id="69646" name="Text Box 14"/>
          <p:cNvSpPr txBox="1">
            <a:spLocks noChangeArrowheads="1"/>
          </p:cNvSpPr>
          <p:nvPr/>
        </p:nvSpPr>
        <p:spPr bwMode="auto">
          <a:xfrm>
            <a:off x="3124200" y="4699000"/>
            <a:ext cx="1143000" cy="376238"/>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spcBef>
                <a:spcPct val="20000"/>
              </a:spcBef>
              <a:buClr>
                <a:srgbClr val="009900"/>
              </a:buClr>
              <a:buSzPct val="60000"/>
              <a:buFont typeface="Wingdings" panose="05000000000000000000" pitchFamily="2" charset="2"/>
              <a:buChar char="n"/>
              <a:defRPr sz="2400">
                <a:solidFill>
                  <a:schemeClr val="tx1"/>
                </a:solidFill>
                <a:latin typeface="Tahoma" panose="020B0604030504040204" pitchFamily="34" charset="0"/>
                <a:cs typeface="Arial" panose="020B0604020202020204" pitchFamily="34" charset="0"/>
              </a:defRPr>
            </a:lvl1pPr>
            <a:lvl2pPr marL="742950" indent="-28575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cs typeface="Arial" panose="020B0604020202020204" pitchFamily="34" charset="0"/>
              </a:defRPr>
            </a:lvl2pPr>
            <a:lvl3pPr marL="1143000" indent="-228600">
              <a:spcBef>
                <a:spcPct val="20000"/>
              </a:spcBef>
              <a:buClr>
                <a:schemeClr val="tx1"/>
              </a:buClr>
              <a:buSzPct val="50000"/>
              <a:buFont typeface="Wingdings" panose="05000000000000000000" pitchFamily="2" charset="2"/>
              <a:buChar char="n"/>
              <a:defRPr sz="1600">
                <a:solidFill>
                  <a:schemeClr val="tx1"/>
                </a:solidFill>
                <a:latin typeface="Tahoma" panose="020B0604030504040204" pitchFamily="34" charset="0"/>
                <a:cs typeface="Arial" panose="020B0604020202020204" pitchFamily="34" charset="0"/>
              </a:defRPr>
            </a:lvl3pPr>
            <a:lvl4pPr marL="1600200" indent="-228600">
              <a:spcBef>
                <a:spcPct val="20000"/>
              </a:spcBef>
              <a:buClr>
                <a:schemeClr val="tx1"/>
              </a:buClr>
              <a:buSzPct val="55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4pPr>
            <a:lvl5pPr marL="2057400" indent="-228600">
              <a:spcBef>
                <a:spcPct val="20000"/>
              </a:spcBef>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9pPr>
          </a:lstStyle>
          <a:p>
            <a:pPr algn="ctr" eaLnBrk="1" hangingPunct="1">
              <a:spcBef>
                <a:spcPct val="50000"/>
              </a:spcBef>
              <a:buClrTx/>
              <a:buSzTx/>
              <a:buFontTx/>
              <a:buNone/>
            </a:pPr>
            <a:r>
              <a:rPr lang="en-US" altLang="en-US" sz="1800">
                <a:latin typeface="Courier New" panose="02070309020205020404" pitchFamily="49" charset="0"/>
                <a:cs typeface="Courier New" panose="02070309020205020404" pitchFamily="49" charset="0"/>
              </a:rPr>
              <a:t>double</a:t>
            </a:r>
          </a:p>
        </p:txBody>
      </p:sp>
      <p:sp>
        <p:nvSpPr>
          <p:cNvPr id="69647" name="Text Box 15"/>
          <p:cNvSpPr txBox="1">
            <a:spLocks noChangeArrowheads="1"/>
          </p:cNvSpPr>
          <p:nvPr/>
        </p:nvSpPr>
        <p:spPr bwMode="auto">
          <a:xfrm>
            <a:off x="5105400" y="3276600"/>
            <a:ext cx="1143000" cy="376238"/>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spcBef>
                <a:spcPct val="20000"/>
              </a:spcBef>
              <a:buClr>
                <a:srgbClr val="009900"/>
              </a:buClr>
              <a:buSzPct val="60000"/>
              <a:buFont typeface="Wingdings" panose="05000000000000000000" pitchFamily="2" charset="2"/>
              <a:buChar char="n"/>
              <a:defRPr sz="2400">
                <a:solidFill>
                  <a:schemeClr val="tx1"/>
                </a:solidFill>
                <a:latin typeface="Tahoma" panose="020B0604030504040204" pitchFamily="34" charset="0"/>
                <a:cs typeface="Arial" panose="020B0604020202020204" pitchFamily="34" charset="0"/>
              </a:defRPr>
            </a:lvl1pPr>
            <a:lvl2pPr marL="742950" indent="-28575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cs typeface="Arial" panose="020B0604020202020204" pitchFamily="34" charset="0"/>
              </a:defRPr>
            </a:lvl2pPr>
            <a:lvl3pPr marL="1143000" indent="-228600">
              <a:spcBef>
                <a:spcPct val="20000"/>
              </a:spcBef>
              <a:buClr>
                <a:schemeClr val="tx1"/>
              </a:buClr>
              <a:buSzPct val="50000"/>
              <a:buFont typeface="Wingdings" panose="05000000000000000000" pitchFamily="2" charset="2"/>
              <a:buChar char="n"/>
              <a:defRPr sz="1600">
                <a:solidFill>
                  <a:schemeClr val="tx1"/>
                </a:solidFill>
                <a:latin typeface="Tahoma" panose="020B0604030504040204" pitchFamily="34" charset="0"/>
                <a:cs typeface="Arial" panose="020B0604020202020204" pitchFamily="34" charset="0"/>
              </a:defRPr>
            </a:lvl3pPr>
            <a:lvl4pPr marL="1600200" indent="-228600">
              <a:spcBef>
                <a:spcPct val="20000"/>
              </a:spcBef>
              <a:buClr>
                <a:schemeClr val="tx1"/>
              </a:buClr>
              <a:buSzPct val="55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4pPr>
            <a:lvl5pPr marL="2057400" indent="-228600">
              <a:spcBef>
                <a:spcPct val="20000"/>
              </a:spcBef>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9pPr>
          </a:lstStyle>
          <a:p>
            <a:pPr algn="ctr" eaLnBrk="1" hangingPunct="1">
              <a:spcBef>
                <a:spcPct val="50000"/>
              </a:spcBef>
              <a:buClrTx/>
              <a:buSzTx/>
              <a:buFontTx/>
              <a:buNone/>
            </a:pPr>
            <a:r>
              <a:rPr lang="en-US" altLang="en-US" sz="1800">
                <a:latin typeface="Courier New" panose="02070309020205020404" pitchFamily="49" charset="0"/>
                <a:cs typeface="Courier New" panose="02070309020205020404" pitchFamily="49" charset="0"/>
              </a:rPr>
              <a:t>char</a:t>
            </a:r>
          </a:p>
        </p:txBody>
      </p:sp>
      <p:grpSp>
        <p:nvGrpSpPr>
          <p:cNvPr id="2" name="Group 26"/>
          <p:cNvGrpSpPr>
            <a:grpSpLocks/>
          </p:cNvGrpSpPr>
          <p:nvPr/>
        </p:nvGrpSpPr>
        <p:grpSpPr bwMode="auto">
          <a:xfrm>
            <a:off x="1295400" y="3073400"/>
            <a:ext cx="2362200" cy="495300"/>
            <a:chOff x="1008" y="1936"/>
            <a:chExt cx="1777" cy="312"/>
          </a:xfrm>
        </p:grpSpPr>
        <p:sp>
          <p:nvSpPr>
            <p:cNvPr id="13362" name="Freeform 22"/>
            <p:cNvSpPr>
              <a:spLocks/>
            </p:cNvSpPr>
            <p:nvPr/>
          </p:nvSpPr>
          <p:spPr bwMode="auto">
            <a:xfrm>
              <a:off x="1824" y="1936"/>
              <a:ext cx="1" cy="168"/>
            </a:xfrm>
            <a:custGeom>
              <a:avLst/>
              <a:gdLst>
                <a:gd name="T0" fmla="*/ 0 w 1"/>
                <a:gd name="T1" fmla="*/ 0 h 168"/>
                <a:gd name="T2" fmla="*/ 0 w 1"/>
                <a:gd name="T3" fmla="*/ 168 h 168"/>
                <a:gd name="T4" fmla="*/ 0 60000 65536"/>
                <a:gd name="T5" fmla="*/ 0 60000 65536"/>
                <a:gd name="T6" fmla="*/ 0 w 1"/>
                <a:gd name="T7" fmla="*/ 0 h 168"/>
                <a:gd name="T8" fmla="*/ 1 w 1"/>
                <a:gd name="T9" fmla="*/ 168 h 168"/>
              </a:gdLst>
              <a:ahLst/>
              <a:cxnLst>
                <a:cxn ang="T4">
                  <a:pos x="T0" y="T1"/>
                </a:cxn>
                <a:cxn ang="T5">
                  <a:pos x="T2" y="T3"/>
                </a:cxn>
              </a:cxnLst>
              <a:rect l="T6" t="T7" r="T8" b="T9"/>
              <a:pathLst>
                <a:path w="1" h="168">
                  <a:moveTo>
                    <a:pt x="0" y="0"/>
                  </a:moveTo>
                  <a:lnTo>
                    <a:pt x="0" y="168"/>
                  </a:lnTo>
                </a:path>
              </a:pathLst>
            </a:custGeom>
            <a:noFill/>
            <a:ln w="9525" cap="flat" cmpd="sng">
              <a:solidFill>
                <a:schemeClr val="tx1"/>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wrap="none"/>
            <a:lstStyle/>
            <a:p>
              <a:endParaRPr lang="en-US"/>
            </a:p>
          </p:txBody>
        </p:sp>
        <p:sp>
          <p:nvSpPr>
            <p:cNvPr id="13363" name="Line 23"/>
            <p:cNvSpPr>
              <a:spLocks noChangeShapeType="1"/>
            </p:cNvSpPr>
            <p:nvPr/>
          </p:nvSpPr>
          <p:spPr bwMode="auto">
            <a:xfrm>
              <a:off x="1008" y="2112"/>
              <a:ext cx="1776" cy="0"/>
            </a:xfrm>
            <a:prstGeom prst="line">
              <a:avLst/>
            </a:prstGeom>
            <a:noFill/>
            <a:ln w="9525">
              <a:solidFill>
                <a:schemeClr val="tx1"/>
              </a:solidFill>
              <a:miter lim="800000"/>
              <a:headEnd/>
              <a:tailEnd/>
            </a:ln>
            <a:extLst>
              <a:ext uri="{909E8E84-426E-40DD-AFC4-6F175D3DCCD1}">
                <a14:hiddenFill xmlns:a14="http://schemas.microsoft.com/office/drawing/2010/main">
                  <a:noFill/>
                </a14:hiddenFill>
              </a:ext>
            </a:extLst>
          </p:spPr>
          <p:txBody>
            <a:bodyPr wrap="none"/>
            <a:lstStyle/>
            <a:p>
              <a:endParaRPr lang="en-US"/>
            </a:p>
          </p:txBody>
        </p:sp>
        <p:sp>
          <p:nvSpPr>
            <p:cNvPr id="13364" name="Freeform 24"/>
            <p:cNvSpPr>
              <a:spLocks/>
            </p:cNvSpPr>
            <p:nvPr/>
          </p:nvSpPr>
          <p:spPr bwMode="auto">
            <a:xfrm>
              <a:off x="1008" y="2112"/>
              <a:ext cx="1" cy="136"/>
            </a:xfrm>
            <a:custGeom>
              <a:avLst/>
              <a:gdLst>
                <a:gd name="T0" fmla="*/ 0 w 1"/>
                <a:gd name="T1" fmla="*/ 0 h 136"/>
                <a:gd name="T2" fmla="*/ 0 w 1"/>
                <a:gd name="T3" fmla="*/ 136 h 136"/>
                <a:gd name="T4" fmla="*/ 0 60000 65536"/>
                <a:gd name="T5" fmla="*/ 0 60000 65536"/>
                <a:gd name="T6" fmla="*/ 0 w 1"/>
                <a:gd name="T7" fmla="*/ 0 h 136"/>
                <a:gd name="T8" fmla="*/ 1 w 1"/>
                <a:gd name="T9" fmla="*/ 136 h 136"/>
              </a:gdLst>
              <a:ahLst/>
              <a:cxnLst>
                <a:cxn ang="T4">
                  <a:pos x="T0" y="T1"/>
                </a:cxn>
                <a:cxn ang="T5">
                  <a:pos x="T2" y="T3"/>
                </a:cxn>
              </a:cxnLst>
              <a:rect l="T6" t="T7" r="T8" b="T9"/>
              <a:pathLst>
                <a:path w="1" h="136">
                  <a:moveTo>
                    <a:pt x="0" y="0"/>
                  </a:moveTo>
                  <a:lnTo>
                    <a:pt x="0" y="136"/>
                  </a:lnTo>
                </a:path>
              </a:pathLst>
            </a:custGeom>
            <a:noFill/>
            <a:ln w="9525" cap="flat" cmpd="sng">
              <a:solidFill>
                <a:schemeClr val="tx1"/>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wrap="none"/>
            <a:lstStyle/>
            <a:p>
              <a:endParaRPr lang="en-US"/>
            </a:p>
          </p:txBody>
        </p:sp>
        <p:sp>
          <p:nvSpPr>
            <p:cNvPr id="13365" name="Freeform 25"/>
            <p:cNvSpPr>
              <a:spLocks/>
            </p:cNvSpPr>
            <p:nvPr/>
          </p:nvSpPr>
          <p:spPr bwMode="auto">
            <a:xfrm>
              <a:off x="2784" y="2112"/>
              <a:ext cx="1" cy="128"/>
            </a:xfrm>
            <a:custGeom>
              <a:avLst/>
              <a:gdLst>
                <a:gd name="T0" fmla="*/ 0 w 1"/>
                <a:gd name="T1" fmla="*/ 0 h 128"/>
                <a:gd name="T2" fmla="*/ 0 w 1"/>
                <a:gd name="T3" fmla="*/ 128 h 128"/>
                <a:gd name="T4" fmla="*/ 0 60000 65536"/>
                <a:gd name="T5" fmla="*/ 0 60000 65536"/>
                <a:gd name="T6" fmla="*/ 0 w 1"/>
                <a:gd name="T7" fmla="*/ 0 h 128"/>
                <a:gd name="T8" fmla="*/ 1 w 1"/>
                <a:gd name="T9" fmla="*/ 128 h 128"/>
              </a:gdLst>
              <a:ahLst/>
              <a:cxnLst>
                <a:cxn ang="T4">
                  <a:pos x="T0" y="T1"/>
                </a:cxn>
                <a:cxn ang="T5">
                  <a:pos x="T2" y="T3"/>
                </a:cxn>
              </a:cxnLst>
              <a:rect l="T6" t="T7" r="T8" b="T9"/>
              <a:pathLst>
                <a:path w="1" h="128">
                  <a:moveTo>
                    <a:pt x="0" y="0"/>
                  </a:moveTo>
                  <a:lnTo>
                    <a:pt x="0" y="128"/>
                  </a:lnTo>
                </a:path>
              </a:pathLst>
            </a:custGeom>
            <a:noFill/>
            <a:ln w="9525" cap="flat" cmpd="sng">
              <a:solidFill>
                <a:schemeClr val="tx1"/>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wrap="none"/>
            <a:lstStyle/>
            <a:p>
              <a:endParaRPr lang="en-US"/>
            </a:p>
          </p:txBody>
        </p:sp>
      </p:grpSp>
      <p:grpSp>
        <p:nvGrpSpPr>
          <p:cNvPr id="3" name="Group 38"/>
          <p:cNvGrpSpPr>
            <a:grpSpLocks/>
          </p:cNvGrpSpPr>
          <p:nvPr/>
        </p:nvGrpSpPr>
        <p:grpSpPr bwMode="auto">
          <a:xfrm>
            <a:off x="609600" y="3962400"/>
            <a:ext cx="152400" cy="381000"/>
            <a:chOff x="384" y="2496"/>
            <a:chExt cx="96" cy="240"/>
          </a:xfrm>
        </p:grpSpPr>
        <p:sp>
          <p:nvSpPr>
            <p:cNvPr id="13360" name="Line 27"/>
            <p:cNvSpPr>
              <a:spLocks noChangeShapeType="1"/>
            </p:cNvSpPr>
            <p:nvPr/>
          </p:nvSpPr>
          <p:spPr bwMode="auto">
            <a:xfrm>
              <a:off x="384" y="2496"/>
              <a:ext cx="0" cy="240"/>
            </a:xfrm>
            <a:prstGeom prst="line">
              <a:avLst/>
            </a:prstGeom>
            <a:noFill/>
            <a:ln w="9525">
              <a:solidFill>
                <a:schemeClr val="tx1"/>
              </a:solidFill>
              <a:miter lim="800000"/>
              <a:headEnd/>
              <a:tailEnd/>
            </a:ln>
            <a:extLst>
              <a:ext uri="{909E8E84-426E-40DD-AFC4-6F175D3DCCD1}">
                <a14:hiddenFill xmlns:a14="http://schemas.microsoft.com/office/drawing/2010/main">
                  <a:noFill/>
                </a14:hiddenFill>
              </a:ext>
            </a:extLst>
          </p:spPr>
          <p:txBody>
            <a:bodyPr wrap="none"/>
            <a:lstStyle/>
            <a:p>
              <a:endParaRPr lang="en-US"/>
            </a:p>
          </p:txBody>
        </p:sp>
        <p:sp>
          <p:nvSpPr>
            <p:cNvPr id="13361" name="Line 28"/>
            <p:cNvSpPr>
              <a:spLocks noChangeShapeType="1"/>
            </p:cNvSpPr>
            <p:nvPr/>
          </p:nvSpPr>
          <p:spPr bwMode="auto">
            <a:xfrm>
              <a:off x="384" y="2736"/>
              <a:ext cx="96" cy="0"/>
            </a:xfrm>
            <a:prstGeom prst="line">
              <a:avLst/>
            </a:prstGeom>
            <a:noFill/>
            <a:ln w="9525">
              <a:solidFill>
                <a:schemeClr val="tx1"/>
              </a:solidFill>
              <a:miter lim="800000"/>
              <a:headEnd/>
              <a:tailEnd/>
            </a:ln>
            <a:extLst>
              <a:ext uri="{909E8E84-426E-40DD-AFC4-6F175D3DCCD1}">
                <a14:hiddenFill xmlns:a14="http://schemas.microsoft.com/office/drawing/2010/main">
                  <a:noFill/>
                </a14:hiddenFill>
              </a:ext>
            </a:extLst>
          </p:spPr>
          <p:txBody>
            <a:bodyPr wrap="none"/>
            <a:lstStyle/>
            <a:p>
              <a:endParaRPr lang="en-US"/>
            </a:p>
          </p:txBody>
        </p:sp>
      </p:grpSp>
      <p:grpSp>
        <p:nvGrpSpPr>
          <p:cNvPr id="4" name="Group 37"/>
          <p:cNvGrpSpPr>
            <a:grpSpLocks/>
          </p:cNvGrpSpPr>
          <p:nvPr/>
        </p:nvGrpSpPr>
        <p:grpSpPr bwMode="auto">
          <a:xfrm>
            <a:off x="609600" y="4343400"/>
            <a:ext cx="152400" cy="533400"/>
            <a:chOff x="384" y="2736"/>
            <a:chExt cx="96" cy="336"/>
          </a:xfrm>
        </p:grpSpPr>
        <p:sp>
          <p:nvSpPr>
            <p:cNvPr id="13358" name="Line 29"/>
            <p:cNvSpPr>
              <a:spLocks noChangeShapeType="1"/>
            </p:cNvSpPr>
            <p:nvPr/>
          </p:nvSpPr>
          <p:spPr bwMode="auto">
            <a:xfrm>
              <a:off x="384" y="2736"/>
              <a:ext cx="0" cy="336"/>
            </a:xfrm>
            <a:prstGeom prst="line">
              <a:avLst/>
            </a:prstGeom>
            <a:noFill/>
            <a:ln w="9525">
              <a:solidFill>
                <a:schemeClr val="tx1"/>
              </a:solidFill>
              <a:miter lim="800000"/>
              <a:headEnd/>
              <a:tailEnd/>
            </a:ln>
            <a:extLst>
              <a:ext uri="{909E8E84-426E-40DD-AFC4-6F175D3DCCD1}">
                <a14:hiddenFill xmlns:a14="http://schemas.microsoft.com/office/drawing/2010/main">
                  <a:noFill/>
                </a14:hiddenFill>
              </a:ext>
            </a:extLst>
          </p:spPr>
          <p:txBody>
            <a:bodyPr wrap="none"/>
            <a:lstStyle/>
            <a:p>
              <a:endParaRPr lang="en-US"/>
            </a:p>
          </p:txBody>
        </p:sp>
        <p:sp>
          <p:nvSpPr>
            <p:cNvPr id="13359" name="Line 30"/>
            <p:cNvSpPr>
              <a:spLocks noChangeShapeType="1"/>
            </p:cNvSpPr>
            <p:nvPr/>
          </p:nvSpPr>
          <p:spPr bwMode="auto">
            <a:xfrm>
              <a:off x="384" y="3072"/>
              <a:ext cx="96" cy="0"/>
            </a:xfrm>
            <a:prstGeom prst="line">
              <a:avLst/>
            </a:prstGeom>
            <a:noFill/>
            <a:ln w="9525">
              <a:solidFill>
                <a:schemeClr val="tx1"/>
              </a:solidFill>
              <a:miter lim="800000"/>
              <a:headEnd/>
              <a:tailEnd/>
            </a:ln>
            <a:extLst>
              <a:ext uri="{909E8E84-426E-40DD-AFC4-6F175D3DCCD1}">
                <a14:hiddenFill xmlns:a14="http://schemas.microsoft.com/office/drawing/2010/main">
                  <a:noFill/>
                </a14:hiddenFill>
              </a:ext>
            </a:extLst>
          </p:spPr>
          <p:txBody>
            <a:bodyPr wrap="none"/>
            <a:lstStyle/>
            <a:p>
              <a:endParaRPr lang="en-US"/>
            </a:p>
          </p:txBody>
        </p:sp>
      </p:grpSp>
      <p:grpSp>
        <p:nvGrpSpPr>
          <p:cNvPr id="5" name="Group 36"/>
          <p:cNvGrpSpPr>
            <a:grpSpLocks/>
          </p:cNvGrpSpPr>
          <p:nvPr/>
        </p:nvGrpSpPr>
        <p:grpSpPr bwMode="auto">
          <a:xfrm>
            <a:off x="609600" y="4876800"/>
            <a:ext cx="152400" cy="533400"/>
            <a:chOff x="384" y="3072"/>
            <a:chExt cx="96" cy="336"/>
          </a:xfrm>
        </p:grpSpPr>
        <p:sp>
          <p:nvSpPr>
            <p:cNvPr id="13356" name="Line 31"/>
            <p:cNvSpPr>
              <a:spLocks noChangeShapeType="1"/>
            </p:cNvSpPr>
            <p:nvPr/>
          </p:nvSpPr>
          <p:spPr bwMode="auto">
            <a:xfrm>
              <a:off x="384" y="3072"/>
              <a:ext cx="0" cy="336"/>
            </a:xfrm>
            <a:prstGeom prst="line">
              <a:avLst/>
            </a:prstGeom>
            <a:noFill/>
            <a:ln w="9525">
              <a:solidFill>
                <a:schemeClr val="tx1"/>
              </a:solidFill>
              <a:miter lim="800000"/>
              <a:headEnd/>
              <a:tailEnd/>
            </a:ln>
            <a:extLst>
              <a:ext uri="{909E8E84-426E-40DD-AFC4-6F175D3DCCD1}">
                <a14:hiddenFill xmlns:a14="http://schemas.microsoft.com/office/drawing/2010/main">
                  <a:noFill/>
                </a14:hiddenFill>
              </a:ext>
            </a:extLst>
          </p:spPr>
          <p:txBody>
            <a:bodyPr wrap="none"/>
            <a:lstStyle/>
            <a:p>
              <a:endParaRPr lang="en-US"/>
            </a:p>
          </p:txBody>
        </p:sp>
        <p:sp>
          <p:nvSpPr>
            <p:cNvPr id="13357" name="Line 32"/>
            <p:cNvSpPr>
              <a:spLocks noChangeShapeType="1"/>
            </p:cNvSpPr>
            <p:nvPr/>
          </p:nvSpPr>
          <p:spPr bwMode="auto">
            <a:xfrm>
              <a:off x="384" y="3408"/>
              <a:ext cx="96" cy="0"/>
            </a:xfrm>
            <a:prstGeom prst="line">
              <a:avLst/>
            </a:prstGeom>
            <a:noFill/>
            <a:ln w="9525">
              <a:solidFill>
                <a:schemeClr val="tx1"/>
              </a:solidFill>
              <a:miter lim="800000"/>
              <a:headEnd/>
              <a:tailEnd/>
            </a:ln>
            <a:extLst>
              <a:ext uri="{909E8E84-426E-40DD-AFC4-6F175D3DCCD1}">
                <a14:hiddenFill xmlns:a14="http://schemas.microsoft.com/office/drawing/2010/main">
                  <a:noFill/>
                </a14:hiddenFill>
              </a:ext>
            </a:extLst>
          </p:spPr>
          <p:txBody>
            <a:bodyPr wrap="none"/>
            <a:lstStyle/>
            <a:p>
              <a:endParaRPr lang="en-US"/>
            </a:p>
          </p:txBody>
        </p:sp>
      </p:grpSp>
      <p:grpSp>
        <p:nvGrpSpPr>
          <p:cNvPr id="6" name="Group 35"/>
          <p:cNvGrpSpPr>
            <a:grpSpLocks/>
          </p:cNvGrpSpPr>
          <p:nvPr/>
        </p:nvGrpSpPr>
        <p:grpSpPr bwMode="auto">
          <a:xfrm>
            <a:off x="609600" y="5410200"/>
            <a:ext cx="152400" cy="533400"/>
            <a:chOff x="384" y="3408"/>
            <a:chExt cx="96" cy="336"/>
          </a:xfrm>
        </p:grpSpPr>
        <p:sp>
          <p:nvSpPr>
            <p:cNvPr id="13354" name="Line 33"/>
            <p:cNvSpPr>
              <a:spLocks noChangeShapeType="1"/>
            </p:cNvSpPr>
            <p:nvPr/>
          </p:nvSpPr>
          <p:spPr bwMode="auto">
            <a:xfrm>
              <a:off x="384" y="3408"/>
              <a:ext cx="0" cy="336"/>
            </a:xfrm>
            <a:prstGeom prst="line">
              <a:avLst/>
            </a:prstGeom>
            <a:noFill/>
            <a:ln w="9525">
              <a:solidFill>
                <a:schemeClr val="tx1"/>
              </a:solidFill>
              <a:miter lim="800000"/>
              <a:headEnd/>
              <a:tailEnd/>
            </a:ln>
            <a:extLst>
              <a:ext uri="{909E8E84-426E-40DD-AFC4-6F175D3DCCD1}">
                <a14:hiddenFill xmlns:a14="http://schemas.microsoft.com/office/drawing/2010/main">
                  <a:noFill/>
                </a14:hiddenFill>
              </a:ext>
            </a:extLst>
          </p:spPr>
          <p:txBody>
            <a:bodyPr wrap="none"/>
            <a:lstStyle/>
            <a:p>
              <a:endParaRPr lang="en-US"/>
            </a:p>
          </p:txBody>
        </p:sp>
        <p:sp>
          <p:nvSpPr>
            <p:cNvPr id="13355" name="Line 34"/>
            <p:cNvSpPr>
              <a:spLocks noChangeShapeType="1"/>
            </p:cNvSpPr>
            <p:nvPr/>
          </p:nvSpPr>
          <p:spPr bwMode="auto">
            <a:xfrm>
              <a:off x="384" y="3744"/>
              <a:ext cx="96" cy="0"/>
            </a:xfrm>
            <a:prstGeom prst="line">
              <a:avLst/>
            </a:prstGeom>
            <a:noFill/>
            <a:ln w="9525">
              <a:solidFill>
                <a:schemeClr val="tx1"/>
              </a:solidFill>
              <a:miter lim="800000"/>
              <a:headEnd/>
              <a:tailEnd/>
            </a:ln>
            <a:extLst>
              <a:ext uri="{909E8E84-426E-40DD-AFC4-6F175D3DCCD1}">
                <a14:hiddenFill xmlns:a14="http://schemas.microsoft.com/office/drawing/2010/main">
                  <a:noFill/>
                </a14:hiddenFill>
              </a:ext>
            </a:extLst>
          </p:spPr>
          <p:txBody>
            <a:bodyPr wrap="none"/>
            <a:lstStyle/>
            <a:p>
              <a:endParaRPr lang="en-US"/>
            </a:p>
          </p:txBody>
        </p:sp>
      </p:grpSp>
      <p:grpSp>
        <p:nvGrpSpPr>
          <p:cNvPr id="7" name="Group 39"/>
          <p:cNvGrpSpPr>
            <a:grpSpLocks/>
          </p:cNvGrpSpPr>
          <p:nvPr/>
        </p:nvGrpSpPr>
        <p:grpSpPr bwMode="auto">
          <a:xfrm>
            <a:off x="2895600" y="3962400"/>
            <a:ext cx="152400" cy="381000"/>
            <a:chOff x="384" y="2496"/>
            <a:chExt cx="96" cy="240"/>
          </a:xfrm>
        </p:grpSpPr>
        <p:sp>
          <p:nvSpPr>
            <p:cNvPr id="13352" name="Line 40"/>
            <p:cNvSpPr>
              <a:spLocks noChangeShapeType="1"/>
            </p:cNvSpPr>
            <p:nvPr/>
          </p:nvSpPr>
          <p:spPr bwMode="auto">
            <a:xfrm>
              <a:off x="384" y="2496"/>
              <a:ext cx="0" cy="240"/>
            </a:xfrm>
            <a:prstGeom prst="line">
              <a:avLst/>
            </a:prstGeom>
            <a:noFill/>
            <a:ln w="9525">
              <a:solidFill>
                <a:schemeClr val="tx1"/>
              </a:solidFill>
              <a:miter lim="800000"/>
              <a:headEnd/>
              <a:tailEnd/>
            </a:ln>
            <a:extLst>
              <a:ext uri="{909E8E84-426E-40DD-AFC4-6F175D3DCCD1}">
                <a14:hiddenFill xmlns:a14="http://schemas.microsoft.com/office/drawing/2010/main">
                  <a:noFill/>
                </a14:hiddenFill>
              </a:ext>
            </a:extLst>
          </p:spPr>
          <p:txBody>
            <a:bodyPr wrap="none"/>
            <a:lstStyle/>
            <a:p>
              <a:endParaRPr lang="en-US"/>
            </a:p>
          </p:txBody>
        </p:sp>
        <p:sp>
          <p:nvSpPr>
            <p:cNvPr id="13353" name="Line 41"/>
            <p:cNvSpPr>
              <a:spLocks noChangeShapeType="1"/>
            </p:cNvSpPr>
            <p:nvPr/>
          </p:nvSpPr>
          <p:spPr bwMode="auto">
            <a:xfrm>
              <a:off x="384" y="2736"/>
              <a:ext cx="96" cy="0"/>
            </a:xfrm>
            <a:prstGeom prst="line">
              <a:avLst/>
            </a:prstGeom>
            <a:noFill/>
            <a:ln w="9525">
              <a:solidFill>
                <a:schemeClr val="tx1"/>
              </a:solidFill>
              <a:miter lim="800000"/>
              <a:headEnd/>
              <a:tailEnd/>
            </a:ln>
            <a:extLst>
              <a:ext uri="{909E8E84-426E-40DD-AFC4-6F175D3DCCD1}">
                <a14:hiddenFill xmlns:a14="http://schemas.microsoft.com/office/drawing/2010/main">
                  <a:noFill/>
                </a14:hiddenFill>
              </a:ext>
            </a:extLst>
          </p:spPr>
          <p:txBody>
            <a:bodyPr wrap="none"/>
            <a:lstStyle/>
            <a:p>
              <a:endParaRPr lang="en-US"/>
            </a:p>
          </p:txBody>
        </p:sp>
      </p:grpSp>
      <p:grpSp>
        <p:nvGrpSpPr>
          <p:cNvPr id="8" name="Group 42"/>
          <p:cNvGrpSpPr>
            <a:grpSpLocks/>
          </p:cNvGrpSpPr>
          <p:nvPr/>
        </p:nvGrpSpPr>
        <p:grpSpPr bwMode="auto">
          <a:xfrm>
            <a:off x="2895600" y="4343400"/>
            <a:ext cx="152400" cy="533400"/>
            <a:chOff x="384" y="2736"/>
            <a:chExt cx="96" cy="336"/>
          </a:xfrm>
        </p:grpSpPr>
        <p:sp>
          <p:nvSpPr>
            <p:cNvPr id="13350" name="Line 43"/>
            <p:cNvSpPr>
              <a:spLocks noChangeShapeType="1"/>
            </p:cNvSpPr>
            <p:nvPr/>
          </p:nvSpPr>
          <p:spPr bwMode="auto">
            <a:xfrm>
              <a:off x="384" y="2736"/>
              <a:ext cx="0" cy="336"/>
            </a:xfrm>
            <a:prstGeom prst="line">
              <a:avLst/>
            </a:prstGeom>
            <a:noFill/>
            <a:ln w="9525">
              <a:solidFill>
                <a:schemeClr val="tx1"/>
              </a:solidFill>
              <a:miter lim="800000"/>
              <a:headEnd/>
              <a:tailEnd/>
            </a:ln>
            <a:extLst>
              <a:ext uri="{909E8E84-426E-40DD-AFC4-6F175D3DCCD1}">
                <a14:hiddenFill xmlns:a14="http://schemas.microsoft.com/office/drawing/2010/main">
                  <a:noFill/>
                </a14:hiddenFill>
              </a:ext>
            </a:extLst>
          </p:spPr>
          <p:txBody>
            <a:bodyPr wrap="none"/>
            <a:lstStyle/>
            <a:p>
              <a:endParaRPr lang="en-US"/>
            </a:p>
          </p:txBody>
        </p:sp>
        <p:sp>
          <p:nvSpPr>
            <p:cNvPr id="13351" name="Line 44"/>
            <p:cNvSpPr>
              <a:spLocks noChangeShapeType="1"/>
            </p:cNvSpPr>
            <p:nvPr/>
          </p:nvSpPr>
          <p:spPr bwMode="auto">
            <a:xfrm>
              <a:off x="384" y="3072"/>
              <a:ext cx="96" cy="0"/>
            </a:xfrm>
            <a:prstGeom prst="line">
              <a:avLst/>
            </a:prstGeom>
            <a:noFill/>
            <a:ln w="9525">
              <a:solidFill>
                <a:schemeClr val="tx1"/>
              </a:solidFill>
              <a:miter lim="800000"/>
              <a:headEnd/>
              <a:tailEnd/>
            </a:ln>
            <a:extLst>
              <a:ext uri="{909E8E84-426E-40DD-AFC4-6F175D3DCCD1}">
                <a14:hiddenFill xmlns:a14="http://schemas.microsoft.com/office/drawing/2010/main">
                  <a:noFill/>
                </a14:hiddenFill>
              </a:ext>
            </a:extLst>
          </p:spPr>
          <p:txBody>
            <a:bodyPr wrap="none"/>
            <a:lstStyle/>
            <a:p>
              <a:endParaRPr lang="en-US"/>
            </a:p>
          </p:txBody>
        </p:sp>
      </p:grpSp>
      <p:grpSp>
        <p:nvGrpSpPr>
          <p:cNvPr id="9" name="Group 48"/>
          <p:cNvGrpSpPr>
            <a:grpSpLocks/>
          </p:cNvGrpSpPr>
          <p:nvPr/>
        </p:nvGrpSpPr>
        <p:grpSpPr bwMode="auto">
          <a:xfrm>
            <a:off x="4953000" y="3073400"/>
            <a:ext cx="152400" cy="355600"/>
            <a:chOff x="3888" y="1936"/>
            <a:chExt cx="96" cy="224"/>
          </a:xfrm>
        </p:grpSpPr>
        <p:sp>
          <p:nvSpPr>
            <p:cNvPr id="13348" name="Freeform 46"/>
            <p:cNvSpPr>
              <a:spLocks/>
            </p:cNvSpPr>
            <p:nvPr/>
          </p:nvSpPr>
          <p:spPr bwMode="auto">
            <a:xfrm>
              <a:off x="3888" y="1936"/>
              <a:ext cx="1" cy="224"/>
            </a:xfrm>
            <a:custGeom>
              <a:avLst/>
              <a:gdLst>
                <a:gd name="T0" fmla="*/ 0 w 1"/>
                <a:gd name="T1" fmla="*/ 0 h 224"/>
                <a:gd name="T2" fmla="*/ 1 w 1"/>
                <a:gd name="T3" fmla="*/ 224 h 224"/>
                <a:gd name="T4" fmla="*/ 0 60000 65536"/>
                <a:gd name="T5" fmla="*/ 0 60000 65536"/>
                <a:gd name="T6" fmla="*/ 0 w 1"/>
                <a:gd name="T7" fmla="*/ 0 h 224"/>
                <a:gd name="T8" fmla="*/ 1 w 1"/>
                <a:gd name="T9" fmla="*/ 224 h 224"/>
              </a:gdLst>
              <a:ahLst/>
              <a:cxnLst>
                <a:cxn ang="T4">
                  <a:pos x="T0" y="T1"/>
                </a:cxn>
                <a:cxn ang="T5">
                  <a:pos x="T2" y="T3"/>
                </a:cxn>
              </a:cxnLst>
              <a:rect l="T6" t="T7" r="T8" b="T9"/>
              <a:pathLst>
                <a:path w="1" h="224">
                  <a:moveTo>
                    <a:pt x="0" y="0"/>
                  </a:moveTo>
                  <a:lnTo>
                    <a:pt x="1" y="224"/>
                  </a:lnTo>
                </a:path>
              </a:pathLst>
            </a:custGeom>
            <a:noFill/>
            <a:ln w="9525" cap="flat" cmpd="sng">
              <a:solidFill>
                <a:schemeClr val="tx1"/>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wrap="none"/>
            <a:lstStyle/>
            <a:p>
              <a:endParaRPr lang="en-US"/>
            </a:p>
          </p:txBody>
        </p:sp>
        <p:sp>
          <p:nvSpPr>
            <p:cNvPr id="13349" name="Line 47"/>
            <p:cNvSpPr>
              <a:spLocks noChangeShapeType="1"/>
            </p:cNvSpPr>
            <p:nvPr/>
          </p:nvSpPr>
          <p:spPr bwMode="auto">
            <a:xfrm>
              <a:off x="3888" y="2160"/>
              <a:ext cx="96" cy="0"/>
            </a:xfrm>
            <a:prstGeom prst="line">
              <a:avLst/>
            </a:prstGeom>
            <a:noFill/>
            <a:ln w="9525">
              <a:solidFill>
                <a:schemeClr val="tx1"/>
              </a:solidFill>
              <a:miter lim="800000"/>
              <a:headEnd/>
              <a:tailEnd/>
            </a:ln>
            <a:extLst>
              <a:ext uri="{909E8E84-426E-40DD-AFC4-6F175D3DCCD1}">
                <a14:hiddenFill xmlns:a14="http://schemas.microsoft.com/office/drawing/2010/main">
                  <a:noFill/>
                </a14:hiddenFill>
              </a:ext>
            </a:extLst>
          </p:spPr>
          <p:txBody>
            <a:bodyPr wrap="none"/>
            <a:lstStyle/>
            <a:p>
              <a:endParaRPr lang="en-US"/>
            </a:p>
          </p:txBody>
        </p:sp>
      </p:grpSp>
      <p:sp>
        <p:nvSpPr>
          <p:cNvPr id="69681" name="Text Box 49"/>
          <p:cNvSpPr txBox="1">
            <a:spLocks noChangeArrowheads="1"/>
          </p:cNvSpPr>
          <p:nvPr/>
        </p:nvSpPr>
        <p:spPr bwMode="auto">
          <a:xfrm>
            <a:off x="7239000" y="2667000"/>
            <a:ext cx="1066800" cy="376238"/>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spcBef>
                <a:spcPct val="20000"/>
              </a:spcBef>
              <a:buClr>
                <a:srgbClr val="009900"/>
              </a:buClr>
              <a:buSzPct val="60000"/>
              <a:buFont typeface="Wingdings" panose="05000000000000000000" pitchFamily="2" charset="2"/>
              <a:buChar char="n"/>
              <a:defRPr sz="2400">
                <a:solidFill>
                  <a:schemeClr val="tx1"/>
                </a:solidFill>
                <a:latin typeface="Tahoma" panose="020B0604030504040204" pitchFamily="34" charset="0"/>
                <a:cs typeface="Arial" panose="020B0604020202020204" pitchFamily="34" charset="0"/>
              </a:defRPr>
            </a:lvl1pPr>
            <a:lvl2pPr marL="742950" indent="-28575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cs typeface="Arial" panose="020B0604020202020204" pitchFamily="34" charset="0"/>
              </a:defRPr>
            </a:lvl2pPr>
            <a:lvl3pPr marL="1143000" indent="-228600">
              <a:spcBef>
                <a:spcPct val="20000"/>
              </a:spcBef>
              <a:buClr>
                <a:schemeClr val="tx1"/>
              </a:buClr>
              <a:buSzPct val="50000"/>
              <a:buFont typeface="Wingdings" panose="05000000000000000000" pitchFamily="2" charset="2"/>
              <a:buChar char="n"/>
              <a:defRPr sz="1600">
                <a:solidFill>
                  <a:schemeClr val="tx1"/>
                </a:solidFill>
                <a:latin typeface="Tahoma" panose="020B0604030504040204" pitchFamily="34" charset="0"/>
                <a:cs typeface="Arial" panose="020B0604020202020204" pitchFamily="34" charset="0"/>
              </a:defRPr>
            </a:lvl3pPr>
            <a:lvl4pPr marL="1600200" indent="-228600">
              <a:spcBef>
                <a:spcPct val="20000"/>
              </a:spcBef>
              <a:buClr>
                <a:schemeClr val="tx1"/>
              </a:buClr>
              <a:buSzPct val="55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4pPr>
            <a:lvl5pPr marL="2057400" indent="-228600">
              <a:spcBef>
                <a:spcPct val="20000"/>
              </a:spcBef>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9pPr>
          </a:lstStyle>
          <a:p>
            <a:pPr algn="ctr" eaLnBrk="1" hangingPunct="1">
              <a:spcBef>
                <a:spcPct val="50000"/>
              </a:spcBef>
              <a:buClrTx/>
              <a:buSzTx/>
              <a:buFontTx/>
              <a:buNone/>
            </a:pPr>
            <a:r>
              <a:rPr lang="en-US" altLang="en-US" sz="1800"/>
              <a:t>Logical</a:t>
            </a:r>
          </a:p>
        </p:txBody>
      </p:sp>
      <p:sp>
        <p:nvSpPr>
          <p:cNvPr id="69682" name="Text Box 50"/>
          <p:cNvSpPr txBox="1">
            <a:spLocks noChangeArrowheads="1"/>
          </p:cNvSpPr>
          <p:nvPr/>
        </p:nvSpPr>
        <p:spPr bwMode="auto">
          <a:xfrm>
            <a:off x="7467600" y="3276600"/>
            <a:ext cx="1219200" cy="376238"/>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spcBef>
                <a:spcPct val="20000"/>
              </a:spcBef>
              <a:buClr>
                <a:srgbClr val="009900"/>
              </a:buClr>
              <a:buSzPct val="60000"/>
              <a:buFont typeface="Wingdings" panose="05000000000000000000" pitchFamily="2" charset="2"/>
              <a:buChar char="n"/>
              <a:defRPr sz="2400">
                <a:solidFill>
                  <a:schemeClr val="tx1"/>
                </a:solidFill>
                <a:latin typeface="Tahoma" panose="020B0604030504040204" pitchFamily="34" charset="0"/>
                <a:cs typeface="Arial" panose="020B0604020202020204" pitchFamily="34" charset="0"/>
              </a:defRPr>
            </a:lvl1pPr>
            <a:lvl2pPr marL="742950" indent="-28575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cs typeface="Arial" panose="020B0604020202020204" pitchFamily="34" charset="0"/>
              </a:defRPr>
            </a:lvl2pPr>
            <a:lvl3pPr marL="1143000" indent="-228600">
              <a:spcBef>
                <a:spcPct val="20000"/>
              </a:spcBef>
              <a:buClr>
                <a:schemeClr val="tx1"/>
              </a:buClr>
              <a:buSzPct val="50000"/>
              <a:buFont typeface="Wingdings" panose="05000000000000000000" pitchFamily="2" charset="2"/>
              <a:buChar char="n"/>
              <a:defRPr sz="1600">
                <a:solidFill>
                  <a:schemeClr val="tx1"/>
                </a:solidFill>
                <a:latin typeface="Tahoma" panose="020B0604030504040204" pitchFamily="34" charset="0"/>
                <a:cs typeface="Arial" panose="020B0604020202020204" pitchFamily="34" charset="0"/>
              </a:defRPr>
            </a:lvl3pPr>
            <a:lvl4pPr marL="1600200" indent="-228600">
              <a:spcBef>
                <a:spcPct val="20000"/>
              </a:spcBef>
              <a:buClr>
                <a:schemeClr val="tx1"/>
              </a:buClr>
              <a:buSzPct val="55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4pPr>
            <a:lvl5pPr marL="2057400" indent="-228600">
              <a:spcBef>
                <a:spcPct val="20000"/>
              </a:spcBef>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9pPr>
          </a:lstStyle>
          <a:p>
            <a:pPr algn="ctr" eaLnBrk="1" hangingPunct="1">
              <a:spcBef>
                <a:spcPct val="50000"/>
              </a:spcBef>
              <a:buClrTx/>
              <a:buSzTx/>
              <a:buFontTx/>
              <a:buNone/>
            </a:pPr>
            <a:r>
              <a:rPr lang="en-US" altLang="en-US" sz="1800">
                <a:latin typeface="Courier New" panose="02070309020205020404" pitchFamily="49" charset="0"/>
                <a:cs typeface="Courier New" panose="02070309020205020404" pitchFamily="49" charset="0"/>
              </a:rPr>
              <a:t>boolean</a:t>
            </a:r>
          </a:p>
        </p:txBody>
      </p:sp>
      <p:grpSp>
        <p:nvGrpSpPr>
          <p:cNvPr id="10" name="Group 51"/>
          <p:cNvGrpSpPr>
            <a:grpSpLocks/>
          </p:cNvGrpSpPr>
          <p:nvPr/>
        </p:nvGrpSpPr>
        <p:grpSpPr bwMode="auto">
          <a:xfrm>
            <a:off x="7315200" y="3073400"/>
            <a:ext cx="152400" cy="355600"/>
            <a:chOff x="3888" y="1936"/>
            <a:chExt cx="96" cy="224"/>
          </a:xfrm>
        </p:grpSpPr>
        <p:sp>
          <p:nvSpPr>
            <p:cNvPr id="13346" name="Freeform 52"/>
            <p:cNvSpPr>
              <a:spLocks/>
            </p:cNvSpPr>
            <p:nvPr/>
          </p:nvSpPr>
          <p:spPr bwMode="auto">
            <a:xfrm>
              <a:off x="3888" y="1936"/>
              <a:ext cx="1" cy="224"/>
            </a:xfrm>
            <a:custGeom>
              <a:avLst/>
              <a:gdLst>
                <a:gd name="T0" fmla="*/ 0 w 1"/>
                <a:gd name="T1" fmla="*/ 0 h 224"/>
                <a:gd name="T2" fmla="*/ 1 w 1"/>
                <a:gd name="T3" fmla="*/ 224 h 224"/>
                <a:gd name="T4" fmla="*/ 0 60000 65536"/>
                <a:gd name="T5" fmla="*/ 0 60000 65536"/>
                <a:gd name="T6" fmla="*/ 0 w 1"/>
                <a:gd name="T7" fmla="*/ 0 h 224"/>
                <a:gd name="T8" fmla="*/ 1 w 1"/>
                <a:gd name="T9" fmla="*/ 224 h 224"/>
              </a:gdLst>
              <a:ahLst/>
              <a:cxnLst>
                <a:cxn ang="T4">
                  <a:pos x="T0" y="T1"/>
                </a:cxn>
                <a:cxn ang="T5">
                  <a:pos x="T2" y="T3"/>
                </a:cxn>
              </a:cxnLst>
              <a:rect l="T6" t="T7" r="T8" b="T9"/>
              <a:pathLst>
                <a:path w="1" h="224">
                  <a:moveTo>
                    <a:pt x="0" y="0"/>
                  </a:moveTo>
                  <a:lnTo>
                    <a:pt x="1" y="224"/>
                  </a:lnTo>
                </a:path>
              </a:pathLst>
            </a:custGeom>
            <a:noFill/>
            <a:ln w="9525" cap="flat" cmpd="sng">
              <a:solidFill>
                <a:schemeClr val="tx1"/>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wrap="none"/>
            <a:lstStyle/>
            <a:p>
              <a:endParaRPr lang="en-US"/>
            </a:p>
          </p:txBody>
        </p:sp>
        <p:sp>
          <p:nvSpPr>
            <p:cNvPr id="13347" name="Line 53"/>
            <p:cNvSpPr>
              <a:spLocks noChangeShapeType="1"/>
            </p:cNvSpPr>
            <p:nvPr/>
          </p:nvSpPr>
          <p:spPr bwMode="auto">
            <a:xfrm>
              <a:off x="3888" y="2160"/>
              <a:ext cx="96" cy="0"/>
            </a:xfrm>
            <a:prstGeom prst="line">
              <a:avLst/>
            </a:prstGeom>
            <a:noFill/>
            <a:ln w="9525">
              <a:solidFill>
                <a:schemeClr val="tx1"/>
              </a:solidFill>
              <a:miter lim="800000"/>
              <a:headEnd/>
              <a:tailEnd/>
            </a:ln>
            <a:extLst>
              <a:ext uri="{909E8E84-426E-40DD-AFC4-6F175D3DCCD1}">
                <a14:hiddenFill xmlns:a14="http://schemas.microsoft.com/office/drawing/2010/main">
                  <a:noFill/>
                </a14:hiddenFill>
              </a:ext>
            </a:extLst>
          </p:spPr>
          <p:txBody>
            <a:bodyPr wrap="none"/>
            <a:lstStyle/>
            <a:p>
              <a:endParaRPr lang="en-US"/>
            </a:p>
          </p:txBody>
        </p:sp>
      </p:grpSp>
      <p:grpSp>
        <p:nvGrpSpPr>
          <p:cNvPr id="11" name="Group 55"/>
          <p:cNvGrpSpPr>
            <a:grpSpLocks/>
          </p:cNvGrpSpPr>
          <p:nvPr/>
        </p:nvGrpSpPr>
        <p:grpSpPr bwMode="auto">
          <a:xfrm>
            <a:off x="2362200" y="2286000"/>
            <a:ext cx="5410200" cy="381000"/>
            <a:chOff x="1488" y="1440"/>
            <a:chExt cx="3408" cy="240"/>
          </a:xfrm>
        </p:grpSpPr>
        <p:grpSp>
          <p:nvGrpSpPr>
            <p:cNvPr id="13340" name="Group 20"/>
            <p:cNvGrpSpPr>
              <a:grpSpLocks/>
            </p:cNvGrpSpPr>
            <p:nvPr/>
          </p:nvGrpSpPr>
          <p:grpSpPr bwMode="auto">
            <a:xfrm>
              <a:off x="1488" y="1440"/>
              <a:ext cx="3408" cy="240"/>
              <a:chOff x="1920" y="1440"/>
              <a:chExt cx="2640" cy="240"/>
            </a:xfrm>
          </p:grpSpPr>
          <p:sp>
            <p:nvSpPr>
              <p:cNvPr id="13342" name="Line 16"/>
              <p:cNvSpPr>
                <a:spLocks noChangeShapeType="1"/>
              </p:cNvSpPr>
              <p:nvPr/>
            </p:nvSpPr>
            <p:spPr bwMode="auto">
              <a:xfrm>
                <a:off x="3216" y="1440"/>
                <a:ext cx="0" cy="144"/>
              </a:xfrm>
              <a:prstGeom prst="line">
                <a:avLst/>
              </a:prstGeom>
              <a:noFill/>
              <a:ln w="9525">
                <a:solidFill>
                  <a:schemeClr val="tx1"/>
                </a:solidFill>
                <a:miter lim="800000"/>
                <a:headEnd/>
                <a:tailEnd/>
              </a:ln>
              <a:extLst>
                <a:ext uri="{909E8E84-426E-40DD-AFC4-6F175D3DCCD1}">
                  <a14:hiddenFill xmlns:a14="http://schemas.microsoft.com/office/drawing/2010/main">
                    <a:noFill/>
                  </a14:hiddenFill>
                </a:ext>
              </a:extLst>
            </p:spPr>
            <p:txBody>
              <a:bodyPr wrap="none"/>
              <a:lstStyle/>
              <a:p>
                <a:endParaRPr lang="en-US"/>
              </a:p>
            </p:txBody>
          </p:sp>
          <p:sp>
            <p:nvSpPr>
              <p:cNvPr id="13343" name="Line 17"/>
              <p:cNvSpPr>
                <a:spLocks noChangeShapeType="1"/>
              </p:cNvSpPr>
              <p:nvPr/>
            </p:nvSpPr>
            <p:spPr bwMode="auto">
              <a:xfrm>
                <a:off x="1920" y="1584"/>
                <a:ext cx="2640" cy="0"/>
              </a:xfrm>
              <a:prstGeom prst="line">
                <a:avLst/>
              </a:prstGeom>
              <a:noFill/>
              <a:ln w="9525">
                <a:solidFill>
                  <a:schemeClr val="tx1"/>
                </a:solidFill>
                <a:miter lim="800000"/>
                <a:headEnd/>
                <a:tailEnd/>
              </a:ln>
              <a:extLst>
                <a:ext uri="{909E8E84-426E-40DD-AFC4-6F175D3DCCD1}">
                  <a14:hiddenFill xmlns:a14="http://schemas.microsoft.com/office/drawing/2010/main">
                    <a:noFill/>
                  </a14:hiddenFill>
                </a:ext>
              </a:extLst>
            </p:spPr>
            <p:txBody>
              <a:bodyPr wrap="none"/>
              <a:lstStyle/>
              <a:p>
                <a:endParaRPr lang="en-US"/>
              </a:p>
            </p:txBody>
          </p:sp>
          <p:sp>
            <p:nvSpPr>
              <p:cNvPr id="13344" name="Line 18"/>
              <p:cNvSpPr>
                <a:spLocks noChangeShapeType="1"/>
              </p:cNvSpPr>
              <p:nvPr/>
            </p:nvSpPr>
            <p:spPr bwMode="auto">
              <a:xfrm>
                <a:off x="1920" y="1584"/>
                <a:ext cx="0" cy="96"/>
              </a:xfrm>
              <a:prstGeom prst="line">
                <a:avLst/>
              </a:prstGeom>
              <a:noFill/>
              <a:ln w="9525">
                <a:solidFill>
                  <a:schemeClr val="tx1"/>
                </a:solidFill>
                <a:miter lim="800000"/>
                <a:headEnd/>
                <a:tailEnd/>
              </a:ln>
              <a:extLst>
                <a:ext uri="{909E8E84-426E-40DD-AFC4-6F175D3DCCD1}">
                  <a14:hiddenFill xmlns:a14="http://schemas.microsoft.com/office/drawing/2010/main">
                    <a:noFill/>
                  </a14:hiddenFill>
                </a:ext>
              </a:extLst>
            </p:spPr>
            <p:txBody>
              <a:bodyPr wrap="none"/>
              <a:lstStyle/>
              <a:p>
                <a:endParaRPr lang="en-US"/>
              </a:p>
            </p:txBody>
          </p:sp>
          <p:sp>
            <p:nvSpPr>
              <p:cNvPr id="13345" name="Line 19"/>
              <p:cNvSpPr>
                <a:spLocks noChangeShapeType="1"/>
              </p:cNvSpPr>
              <p:nvPr/>
            </p:nvSpPr>
            <p:spPr bwMode="auto">
              <a:xfrm>
                <a:off x="4560" y="1584"/>
                <a:ext cx="0" cy="96"/>
              </a:xfrm>
              <a:prstGeom prst="line">
                <a:avLst/>
              </a:prstGeom>
              <a:noFill/>
              <a:ln w="9525">
                <a:solidFill>
                  <a:schemeClr val="tx1"/>
                </a:solidFill>
                <a:miter lim="800000"/>
                <a:headEnd/>
                <a:tailEnd/>
              </a:ln>
              <a:extLst>
                <a:ext uri="{909E8E84-426E-40DD-AFC4-6F175D3DCCD1}">
                  <a14:hiddenFill xmlns:a14="http://schemas.microsoft.com/office/drawing/2010/main">
                    <a:noFill/>
                  </a14:hiddenFill>
                </a:ext>
              </a:extLst>
            </p:spPr>
            <p:txBody>
              <a:bodyPr wrap="none"/>
              <a:lstStyle/>
              <a:p>
                <a:endParaRPr lang="en-US"/>
              </a:p>
            </p:txBody>
          </p:sp>
        </p:grpSp>
        <p:sp>
          <p:nvSpPr>
            <p:cNvPr id="13341" name="Line 54"/>
            <p:cNvSpPr>
              <a:spLocks noChangeShapeType="1"/>
            </p:cNvSpPr>
            <p:nvPr/>
          </p:nvSpPr>
          <p:spPr bwMode="auto">
            <a:xfrm>
              <a:off x="3168" y="1584"/>
              <a:ext cx="0" cy="96"/>
            </a:xfrm>
            <a:prstGeom prst="line">
              <a:avLst/>
            </a:prstGeom>
            <a:noFill/>
            <a:ln w="9525">
              <a:solidFill>
                <a:schemeClr val="tx1"/>
              </a:solidFill>
              <a:miter lim="800000"/>
              <a:headEnd/>
              <a:tailEnd/>
            </a:ln>
            <a:extLst>
              <a:ext uri="{909E8E84-426E-40DD-AFC4-6F175D3DCCD1}">
                <a14:hiddenFill xmlns:a14="http://schemas.microsoft.com/office/drawing/2010/main">
                  <a:noFill/>
                </a14:hiddenFill>
              </a:ext>
            </a:extLst>
          </p:spPr>
          <p:txBody>
            <a:bodyPr wrap="none"/>
            <a:lstStyle/>
            <a:p>
              <a:endParaRPr lang="en-US"/>
            </a:p>
          </p:txBody>
        </p:sp>
      </p:gr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69635">
                                            <p:txEl>
                                              <p:pRg st="0" end="0"/>
                                            </p:txEl>
                                          </p:spTgt>
                                        </p:tgtEl>
                                        <p:attrNameLst>
                                          <p:attrName>style.visibility</p:attrName>
                                        </p:attrNameLst>
                                      </p:cBhvr>
                                      <p:to>
                                        <p:strVal val="visible"/>
                                      </p:to>
                                    </p:set>
                                    <p:animEffect transition="in" filter="slide(fromBottom)">
                                      <p:cBhvr>
                                        <p:cTn id="7" dur="1000"/>
                                        <p:tgtEl>
                                          <p:spTgt spid="69635">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1" fill="hold" grpId="0" nodeType="clickEffect">
                                  <p:stCondLst>
                                    <p:cond delay="0"/>
                                  </p:stCondLst>
                                  <p:childTnLst>
                                    <p:set>
                                      <p:cBhvr>
                                        <p:cTn id="11" dur="1" fill="hold">
                                          <p:stCondLst>
                                            <p:cond delay="0"/>
                                          </p:stCondLst>
                                        </p:cTn>
                                        <p:tgtEl>
                                          <p:spTgt spid="69636"/>
                                        </p:tgtEl>
                                        <p:attrNameLst>
                                          <p:attrName>style.visibility</p:attrName>
                                        </p:attrNameLst>
                                      </p:cBhvr>
                                      <p:to>
                                        <p:strVal val="visible"/>
                                      </p:to>
                                    </p:set>
                                    <p:animEffect transition="in" filter="wipe(up)">
                                      <p:cBhvr>
                                        <p:cTn id="12" dur="1000"/>
                                        <p:tgtEl>
                                          <p:spTgt spid="69636"/>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22" presetClass="entr" presetSubtype="1" fill="hold" nodeType="click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wipe(up)">
                                      <p:cBhvr>
                                        <p:cTn id="17" dur="1000"/>
                                        <p:tgtEl>
                                          <p:spTgt spid="11"/>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22" presetClass="entr" presetSubtype="1" fill="hold" grpId="0" nodeType="clickEffect">
                                  <p:stCondLst>
                                    <p:cond delay="0"/>
                                  </p:stCondLst>
                                  <p:childTnLst>
                                    <p:set>
                                      <p:cBhvr>
                                        <p:cTn id="21" dur="1" fill="hold">
                                          <p:stCondLst>
                                            <p:cond delay="0"/>
                                          </p:stCondLst>
                                        </p:cTn>
                                        <p:tgtEl>
                                          <p:spTgt spid="69637"/>
                                        </p:tgtEl>
                                        <p:attrNameLst>
                                          <p:attrName>style.visibility</p:attrName>
                                        </p:attrNameLst>
                                      </p:cBhvr>
                                      <p:to>
                                        <p:strVal val="visible"/>
                                      </p:to>
                                    </p:set>
                                    <p:animEffect transition="in" filter="wipe(up)">
                                      <p:cBhvr>
                                        <p:cTn id="22" dur="1000"/>
                                        <p:tgtEl>
                                          <p:spTgt spid="69637"/>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22" presetClass="entr" presetSubtype="1" fill="hold" grpId="0" nodeType="clickEffect">
                                  <p:stCondLst>
                                    <p:cond delay="0"/>
                                  </p:stCondLst>
                                  <p:childTnLst>
                                    <p:set>
                                      <p:cBhvr>
                                        <p:cTn id="26" dur="1" fill="hold">
                                          <p:stCondLst>
                                            <p:cond delay="0"/>
                                          </p:stCondLst>
                                        </p:cTn>
                                        <p:tgtEl>
                                          <p:spTgt spid="69638"/>
                                        </p:tgtEl>
                                        <p:attrNameLst>
                                          <p:attrName>style.visibility</p:attrName>
                                        </p:attrNameLst>
                                      </p:cBhvr>
                                      <p:to>
                                        <p:strVal val="visible"/>
                                      </p:to>
                                    </p:set>
                                    <p:animEffect transition="in" filter="wipe(up)">
                                      <p:cBhvr>
                                        <p:cTn id="27" dur="1000"/>
                                        <p:tgtEl>
                                          <p:spTgt spid="69638"/>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22" presetClass="entr" presetSubtype="1" fill="hold" grpId="0" nodeType="clickEffect">
                                  <p:stCondLst>
                                    <p:cond delay="0"/>
                                  </p:stCondLst>
                                  <p:childTnLst>
                                    <p:set>
                                      <p:cBhvr>
                                        <p:cTn id="31" dur="1" fill="hold">
                                          <p:stCondLst>
                                            <p:cond delay="0"/>
                                          </p:stCondLst>
                                        </p:cTn>
                                        <p:tgtEl>
                                          <p:spTgt spid="69681"/>
                                        </p:tgtEl>
                                        <p:attrNameLst>
                                          <p:attrName>style.visibility</p:attrName>
                                        </p:attrNameLst>
                                      </p:cBhvr>
                                      <p:to>
                                        <p:strVal val="visible"/>
                                      </p:to>
                                    </p:set>
                                    <p:animEffect transition="in" filter="wipe(up)">
                                      <p:cBhvr>
                                        <p:cTn id="32" dur="1000"/>
                                        <p:tgtEl>
                                          <p:spTgt spid="69681"/>
                                        </p:tgtEl>
                                      </p:cBhvr>
                                    </p:animEffect>
                                  </p:childTnLst>
                                </p:cTn>
                              </p:par>
                            </p:childTnLst>
                          </p:cTn>
                        </p:par>
                      </p:childTnLst>
                    </p:cTn>
                  </p:par>
                  <p:par>
                    <p:cTn id="33" fill="hold" nodeType="clickPar">
                      <p:stCondLst>
                        <p:cond delay="indefinite"/>
                      </p:stCondLst>
                      <p:childTnLst>
                        <p:par>
                          <p:cTn id="34" fill="hold" nodeType="withGroup">
                            <p:stCondLst>
                              <p:cond delay="0"/>
                            </p:stCondLst>
                            <p:childTnLst>
                              <p:par>
                                <p:cTn id="35" presetID="22" presetClass="entr" presetSubtype="1" fill="hold" nodeType="clickEffect">
                                  <p:stCondLst>
                                    <p:cond delay="0"/>
                                  </p:stCondLst>
                                  <p:childTnLst>
                                    <p:set>
                                      <p:cBhvr>
                                        <p:cTn id="36" dur="1" fill="hold">
                                          <p:stCondLst>
                                            <p:cond delay="0"/>
                                          </p:stCondLst>
                                        </p:cTn>
                                        <p:tgtEl>
                                          <p:spTgt spid="2"/>
                                        </p:tgtEl>
                                        <p:attrNameLst>
                                          <p:attrName>style.visibility</p:attrName>
                                        </p:attrNameLst>
                                      </p:cBhvr>
                                      <p:to>
                                        <p:strVal val="visible"/>
                                      </p:to>
                                    </p:set>
                                    <p:animEffect transition="in" filter="wipe(up)">
                                      <p:cBhvr>
                                        <p:cTn id="37" dur="1000"/>
                                        <p:tgtEl>
                                          <p:spTgt spid="2"/>
                                        </p:tgtEl>
                                      </p:cBhvr>
                                    </p:animEffect>
                                  </p:childTnLst>
                                </p:cTn>
                              </p:par>
                            </p:childTnLst>
                          </p:cTn>
                        </p:par>
                      </p:childTnLst>
                    </p:cTn>
                  </p:par>
                  <p:par>
                    <p:cTn id="38" fill="hold" nodeType="clickPar">
                      <p:stCondLst>
                        <p:cond delay="indefinite"/>
                      </p:stCondLst>
                      <p:childTnLst>
                        <p:par>
                          <p:cTn id="39" fill="hold" nodeType="withGroup">
                            <p:stCondLst>
                              <p:cond delay="0"/>
                            </p:stCondLst>
                            <p:childTnLst>
                              <p:par>
                                <p:cTn id="40" presetID="22" presetClass="entr" presetSubtype="1" fill="hold" grpId="0" nodeType="clickEffect">
                                  <p:stCondLst>
                                    <p:cond delay="0"/>
                                  </p:stCondLst>
                                  <p:childTnLst>
                                    <p:set>
                                      <p:cBhvr>
                                        <p:cTn id="41" dur="1" fill="hold">
                                          <p:stCondLst>
                                            <p:cond delay="0"/>
                                          </p:stCondLst>
                                        </p:cTn>
                                        <p:tgtEl>
                                          <p:spTgt spid="69639"/>
                                        </p:tgtEl>
                                        <p:attrNameLst>
                                          <p:attrName>style.visibility</p:attrName>
                                        </p:attrNameLst>
                                      </p:cBhvr>
                                      <p:to>
                                        <p:strVal val="visible"/>
                                      </p:to>
                                    </p:set>
                                    <p:animEffect transition="in" filter="wipe(up)">
                                      <p:cBhvr>
                                        <p:cTn id="42" dur="1000"/>
                                        <p:tgtEl>
                                          <p:spTgt spid="69639"/>
                                        </p:tgtEl>
                                      </p:cBhvr>
                                    </p:animEffect>
                                  </p:childTnLst>
                                </p:cTn>
                              </p:par>
                            </p:childTnLst>
                          </p:cTn>
                        </p:par>
                      </p:childTnLst>
                    </p:cTn>
                  </p:par>
                  <p:par>
                    <p:cTn id="43" fill="hold" nodeType="clickPar">
                      <p:stCondLst>
                        <p:cond delay="indefinite"/>
                      </p:stCondLst>
                      <p:childTnLst>
                        <p:par>
                          <p:cTn id="44" fill="hold" nodeType="withGroup">
                            <p:stCondLst>
                              <p:cond delay="0"/>
                            </p:stCondLst>
                            <p:childTnLst>
                              <p:par>
                                <p:cTn id="45" presetID="22" presetClass="entr" presetSubtype="1" fill="hold" grpId="0" nodeType="clickEffect">
                                  <p:stCondLst>
                                    <p:cond delay="0"/>
                                  </p:stCondLst>
                                  <p:childTnLst>
                                    <p:set>
                                      <p:cBhvr>
                                        <p:cTn id="46" dur="1" fill="hold">
                                          <p:stCondLst>
                                            <p:cond delay="0"/>
                                          </p:stCondLst>
                                        </p:cTn>
                                        <p:tgtEl>
                                          <p:spTgt spid="69640"/>
                                        </p:tgtEl>
                                        <p:attrNameLst>
                                          <p:attrName>style.visibility</p:attrName>
                                        </p:attrNameLst>
                                      </p:cBhvr>
                                      <p:to>
                                        <p:strVal val="visible"/>
                                      </p:to>
                                    </p:set>
                                    <p:animEffect transition="in" filter="wipe(up)">
                                      <p:cBhvr>
                                        <p:cTn id="47" dur="1000"/>
                                        <p:tgtEl>
                                          <p:spTgt spid="69640"/>
                                        </p:tgtEl>
                                      </p:cBhvr>
                                    </p:animEffect>
                                  </p:childTnLst>
                                </p:cTn>
                              </p:par>
                            </p:childTnLst>
                          </p:cTn>
                        </p:par>
                      </p:childTnLst>
                    </p:cTn>
                  </p:par>
                  <p:par>
                    <p:cTn id="48" fill="hold" nodeType="clickPar">
                      <p:stCondLst>
                        <p:cond delay="indefinite"/>
                      </p:stCondLst>
                      <p:childTnLst>
                        <p:par>
                          <p:cTn id="49" fill="hold" nodeType="withGroup">
                            <p:stCondLst>
                              <p:cond delay="0"/>
                            </p:stCondLst>
                            <p:childTnLst>
                              <p:par>
                                <p:cTn id="50" presetID="22" presetClass="entr" presetSubtype="1" fill="hold" nodeType="clickEffect">
                                  <p:stCondLst>
                                    <p:cond delay="0"/>
                                  </p:stCondLst>
                                  <p:childTnLst>
                                    <p:set>
                                      <p:cBhvr>
                                        <p:cTn id="51" dur="1" fill="hold">
                                          <p:stCondLst>
                                            <p:cond delay="0"/>
                                          </p:stCondLst>
                                        </p:cTn>
                                        <p:tgtEl>
                                          <p:spTgt spid="3"/>
                                        </p:tgtEl>
                                        <p:attrNameLst>
                                          <p:attrName>style.visibility</p:attrName>
                                        </p:attrNameLst>
                                      </p:cBhvr>
                                      <p:to>
                                        <p:strVal val="visible"/>
                                      </p:to>
                                    </p:set>
                                    <p:animEffect transition="in" filter="wipe(up)">
                                      <p:cBhvr>
                                        <p:cTn id="52" dur="1000"/>
                                        <p:tgtEl>
                                          <p:spTgt spid="3"/>
                                        </p:tgtEl>
                                      </p:cBhvr>
                                    </p:animEffect>
                                  </p:childTnLst>
                                </p:cTn>
                              </p:par>
                            </p:childTnLst>
                          </p:cTn>
                        </p:par>
                      </p:childTnLst>
                    </p:cTn>
                  </p:par>
                  <p:par>
                    <p:cTn id="53" fill="hold" nodeType="clickPar">
                      <p:stCondLst>
                        <p:cond delay="indefinite"/>
                      </p:stCondLst>
                      <p:childTnLst>
                        <p:par>
                          <p:cTn id="54" fill="hold" nodeType="withGroup">
                            <p:stCondLst>
                              <p:cond delay="0"/>
                            </p:stCondLst>
                            <p:childTnLst>
                              <p:par>
                                <p:cTn id="55" presetID="22" presetClass="entr" presetSubtype="8" fill="hold" grpId="0" nodeType="clickEffect">
                                  <p:stCondLst>
                                    <p:cond delay="0"/>
                                  </p:stCondLst>
                                  <p:childTnLst>
                                    <p:set>
                                      <p:cBhvr>
                                        <p:cTn id="56" dur="1" fill="hold">
                                          <p:stCondLst>
                                            <p:cond delay="0"/>
                                          </p:stCondLst>
                                        </p:cTn>
                                        <p:tgtEl>
                                          <p:spTgt spid="69641"/>
                                        </p:tgtEl>
                                        <p:attrNameLst>
                                          <p:attrName>style.visibility</p:attrName>
                                        </p:attrNameLst>
                                      </p:cBhvr>
                                      <p:to>
                                        <p:strVal val="visible"/>
                                      </p:to>
                                    </p:set>
                                    <p:animEffect transition="in" filter="wipe(left)">
                                      <p:cBhvr>
                                        <p:cTn id="57" dur="1000"/>
                                        <p:tgtEl>
                                          <p:spTgt spid="69641"/>
                                        </p:tgtEl>
                                      </p:cBhvr>
                                    </p:animEffect>
                                  </p:childTnLst>
                                </p:cTn>
                              </p:par>
                            </p:childTnLst>
                          </p:cTn>
                        </p:par>
                      </p:childTnLst>
                    </p:cTn>
                  </p:par>
                  <p:par>
                    <p:cTn id="58" fill="hold" nodeType="clickPar">
                      <p:stCondLst>
                        <p:cond delay="indefinite"/>
                      </p:stCondLst>
                      <p:childTnLst>
                        <p:par>
                          <p:cTn id="59" fill="hold" nodeType="withGroup">
                            <p:stCondLst>
                              <p:cond delay="0"/>
                            </p:stCondLst>
                            <p:childTnLst>
                              <p:par>
                                <p:cTn id="60" presetID="22" presetClass="entr" presetSubtype="1" fill="hold" nodeType="clickEffect">
                                  <p:stCondLst>
                                    <p:cond delay="0"/>
                                  </p:stCondLst>
                                  <p:childTnLst>
                                    <p:set>
                                      <p:cBhvr>
                                        <p:cTn id="61" dur="1" fill="hold">
                                          <p:stCondLst>
                                            <p:cond delay="0"/>
                                          </p:stCondLst>
                                        </p:cTn>
                                        <p:tgtEl>
                                          <p:spTgt spid="4"/>
                                        </p:tgtEl>
                                        <p:attrNameLst>
                                          <p:attrName>style.visibility</p:attrName>
                                        </p:attrNameLst>
                                      </p:cBhvr>
                                      <p:to>
                                        <p:strVal val="visible"/>
                                      </p:to>
                                    </p:set>
                                    <p:animEffect transition="in" filter="wipe(up)">
                                      <p:cBhvr>
                                        <p:cTn id="62" dur="1000"/>
                                        <p:tgtEl>
                                          <p:spTgt spid="4"/>
                                        </p:tgtEl>
                                      </p:cBhvr>
                                    </p:animEffect>
                                  </p:childTnLst>
                                </p:cTn>
                              </p:par>
                            </p:childTnLst>
                          </p:cTn>
                        </p:par>
                      </p:childTnLst>
                    </p:cTn>
                  </p:par>
                  <p:par>
                    <p:cTn id="63" fill="hold" nodeType="clickPar">
                      <p:stCondLst>
                        <p:cond delay="indefinite"/>
                      </p:stCondLst>
                      <p:childTnLst>
                        <p:par>
                          <p:cTn id="64" fill="hold" nodeType="withGroup">
                            <p:stCondLst>
                              <p:cond delay="0"/>
                            </p:stCondLst>
                            <p:childTnLst>
                              <p:par>
                                <p:cTn id="65" presetID="22" presetClass="entr" presetSubtype="8" fill="hold" grpId="0" nodeType="clickEffect">
                                  <p:stCondLst>
                                    <p:cond delay="0"/>
                                  </p:stCondLst>
                                  <p:childTnLst>
                                    <p:set>
                                      <p:cBhvr>
                                        <p:cTn id="66" dur="1" fill="hold">
                                          <p:stCondLst>
                                            <p:cond delay="0"/>
                                          </p:stCondLst>
                                        </p:cTn>
                                        <p:tgtEl>
                                          <p:spTgt spid="69642"/>
                                        </p:tgtEl>
                                        <p:attrNameLst>
                                          <p:attrName>style.visibility</p:attrName>
                                        </p:attrNameLst>
                                      </p:cBhvr>
                                      <p:to>
                                        <p:strVal val="visible"/>
                                      </p:to>
                                    </p:set>
                                    <p:animEffect transition="in" filter="wipe(left)">
                                      <p:cBhvr>
                                        <p:cTn id="67" dur="1000"/>
                                        <p:tgtEl>
                                          <p:spTgt spid="69642"/>
                                        </p:tgtEl>
                                      </p:cBhvr>
                                    </p:animEffect>
                                  </p:childTnLst>
                                </p:cTn>
                              </p:par>
                            </p:childTnLst>
                          </p:cTn>
                        </p:par>
                      </p:childTnLst>
                    </p:cTn>
                  </p:par>
                  <p:par>
                    <p:cTn id="68" fill="hold" nodeType="clickPar">
                      <p:stCondLst>
                        <p:cond delay="indefinite"/>
                      </p:stCondLst>
                      <p:childTnLst>
                        <p:par>
                          <p:cTn id="69" fill="hold" nodeType="withGroup">
                            <p:stCondLst>
                              <p:cond delay="0"/>
                            </p:stCondLst>
                            <p:childTnLst>
                              <p:par>
                                <p:cTn id="70" presetID="22" presetClass="entr" presetSubtype="1" fill="hold" nodeType="clickEffect">
                                  <p:stCondLst>
                                    <p:cond delay="0"/>
                                  </p:stCondLst>
                                  <p:childTnLst>
                                    <p:set>
                                      <p:cBhvr>
                                        <p:cTn id="71" dur="1" fill="hold">
                                          <p:stCondLst>
                                            <p:cond delay="0"/>
                                          </p:stCondLst>
                                        </p:cTn>
                                        <p:tgtEl>
                                          <p:spTgt spid="5"/>
                                        </p:tgtEl>
                                        <p:attrNameLst>
                                          <p:attrName>style.visibility</p:attrName>
                                        </p:attrNameLst>
                                      </p:cBhvr>
                                      <p:to>
                                        <p:strVal val="visible"/>
                                      </p:to>
                                    </p:set>
                                    <p:animEffect transition="in" filter="wipe(up)">
                                      <p:cBhvr>
                                        <p:cTn id="72" dur="1000"/>
                                        <p:tgtEl>
                                          <p:spTgt spid="5"/>
                                        </p:tgtEl>
                                      </p:cBhvr>
                                    </p:animEffect>
                                  </p:childTnLst>
                                </p:cTn>
                              </p:par>
                            </p:childTnLst>
                          </p:cTn>
                        </p:par>
                      </p:childTnLst>
                    </p:cTn>
                  </p:par>
                  <p:par>
                    <p:cTn id="73" fill="hold" nodeType="clickPar">
                      <p:stCondLst>
                        <p:cond delay="indefinite"/>
                      </p:stCondLst>
                      <p:childTnLst>
                        <p:par>
                          <p:cTn id="74" fill="hold" nodeType="withGroup">
                            <p:stCondLst>
                              <p:cond delay="0"/>
                            </p:stCondLst>
                            <p:childTnLst>
                              <p:par>
                                <p:cTn id="75" presetID="22" presetClass="entr" presetSubtype="8" fill="hold" grpId="0" nodeType="clickEffect">
                                  <p:stCondLst>
                                    <p:cond delay="0"/>
                                  </p:stCondLst>
                                  <p:childTnLst>
                                    <p:set>
                                      <p:cBhvr>
                                        <p:cTn id="76" dur="1" fill="hold">
                                          <p:stCondLst>
                                            <p:cond delay="0"/>
                                          </p:stCondLst>
                                        </p:cTn>
                                        <p:tgtEl>
                                          <p:spTgt spid="69643"/>
                                        </p:tgtEl>
                                        <p:attrNameLst>
                                          <p:attrName>style.visibility</p:attrName>
                                        </p:attrNameLst>
                                      </p:cBhvr>
                                      <p:to>
                                        <p:strVal val="visible"/>
                                      </p:to>
                                    </p:set>
                                    <p:animEffect transition="in" filter="wipe(left)">
                                      <p:cBhvr>
                                        <p:cTn id="77" dur="1000"/>
                                        <p:tgtEl>
                                          <p:spTgt spid="69643"/>
                                        </p:tgtEl>
                                      </p:cBhvr>
                                    </p:animEffect>
                                  </p:childTnLst>
                                </p:cTn>
                              </p:par>
                            </p:childTnLst>
                          </p:cTn>
                        </p:par>
                      </p:childTnLst>
                    </p:cTn>
                  </p:par>
                  <p:par>
                    <p:cTn id="78" fill="hold" nodeType="clickPar">
                      <p:stCondLst>
                        <p:cond delay="indefinite"/>
                      </p:stCondLst>
                      <p:childTnLst>
                        <p:par>
                          <p:cTn id="79" fill="hold" nodeType="withGroup">
                            <p:stCondLst>
                              <p:cond delay="0"/>
                            </p:stCondLst>
                            <p:childTnLst>
                              <p:par>
                                <p:cTn id="80" presetID="22" presetClass="entr" presetSubtype="1" fill="hold" nodeType="clickEffect">
                                  <p:stCondLst>
                                    <p:cond delay="0"/>
                                  </p:stCondLst>
                                  <p:childTnLst>
                                    <p:set>
                                      <p:cBhvr>
                                        <p:cTn id="81" dur="1" fill="hold">
                                          <p:stCondLst>
                                            <p:cond delay="0"/>
                                          </p:stCondLst>
                                        </p:cTn>
                                        <p:tgtEl>
                                          <p:spTgt spid="6"/>
                                        </p:tgtEl>
                                        <p:attrNameLst>
                                          <p:attrName>style.visibility</p:attrName>
                                        </p:attrNameLst>
                                      </p:cBhvr>
                                      <p:to>
                                        <p:strVal val="visible"/>
                                      </p:to>
                                    </p:set>
                                    <p:animEffect transition="in" filter="wipe(up)">
                                      <p:cBhvr>
                                        <p:cTn id="82" dur="1000"/>
                                        <p:tgtEl>
                                          <p:spTgt spid="6"/>
                                        </p:tgtEl>
                                      </p:cBhvr>
                                    </p:animEffect>
                                  </p:childTnLst>
                                </p:cTn>
                              </p:par>
                            </p:childTnLst>
                          </p:cTn>
                        </p:par>
                      </p:childTnLst>
                    </p:cTn>
                  </p:par>
                  <p:par>
                    <p:cTn id="83" fill="hold" nodeType="clickPar">
                      <p:stCondLst>
                        <p:cond delay="indefinite"/>
                      </p:stCondLst>
                      <p:childTnLst>
                        <p:par>
                          <p:cTn id="84" fill="hold" nodeType="withGroup">
                            <p:stCondLst>
                              <p:cond delay="0"/>
                            </p:stCondLst>
                            <p:childTnLst>
                              <p:par>
                                <p:cTn id="85" presetID="22" presetClass="entr" presetSubtype="8" fill="hold" grpId="0" nodeType="clickEffect">
                                  <p:stCondLst>
                                    <p:cond delay="0"/>
                                  </p:stCondLst>
                                  <p:childTnLst>
                                    <p:set>
                                      <p:cBhvr>
                                        <p:cTn id="86" dur="1" fill="hold">
                                          <p:stCondLst>
                                            <p:cond delay="0"/>
                                          </p:stCondLst>
                                        </p:cTn>
                                        <p:tgtEl>
                                          <p:spTgt spid="69644"/>
                                        </p:tgtEl>
                                        <p:attrNameLst>
                                          <p:attrName>style.visibility</p:attrName>
                                        </p:attrNameLst>
                                      </p:cBhvr>
                                      <p:to>
                                        <p:strVal val="visible"/>
                                      </p:to>
                                    </p:set>
                                    <p:animEffect transition="in" filter="wipe(left)">
                                      <p:cBhvr>
                                        <p:cTn id="87" dur="1000"/>
                                        <p:tgtEl>
                                          <p:spTgt spid="69644"/>
                                        </p:tgtEl>
                                      </p:cBhvr>
                                    </p:animEffect>
                                  </p:childTnLst>
                                </p:cTn>
                              </p:par>
                            </p:childTnLst>
                          </p:cTn>
                        </p:par>
                      </p:childTnLst>
                    </p:cTn>
                  </p:par>
                  <p:par>
                    <p:cTn id="88" fill="hold" nodeType="clickPar">
                      <p:stCondLst>
                        <p:cond delay="indefinite"/>
                      </p:stCondLst>
                      <p:childTnLst>
                        <p:par>
                          <p:cTn id="89" fill="hold" nodeType="withGroup">
                            <p:stCondLst>
                              <p:cond delay="0"/>
                            </p:stCondLst>
                            <p:childTnLst>
                              <p:par>
                                <p:cTn id="90" presetID="22" presetClass="entr" presetSubtype="1" fill="hold" nodeType="clickEffect">
                                  <p:stCondLst>
                                    <p:cond delay="0"/>
                                  </p:stCondLst>
                                  <p:childTnLst>
                                    <p:set>
                                      <p:cBhvr>
                                        <p:cTn id="91" dur="1" fill="hold">
                                          <p:stCondLst>
                                            <p:cond delay="0"/>
                                          </p:stCondLst>
                                        </p:cTn>
                                        <p:tgtEl>
                                          <p:spTgt spid="7"/>
                                        </p:tgtEl>
                                        <p:attrNameLst>
                                          <p:attrName>style.visibility</p:attrName>
                                        </p:attrNameLst>
                                      </p:cBhvr>
                                      <p:to>
                                        <p:strVal val="visible"/>
                                      </p:to>
                                    </p:set>
                                    <p:animEffect transition="in" filter="wipe(up)">
                                      <p:cBhvr>
                                        <p:cTn id="92" dur="1000"/>
                                        <p:tgtEl>
                                          <p:spTgt spid="7"/>
                                        </p:tgtEl>
                                      </p:cBhvr>
                                    </p:animEffect>
                                  </p:childTnLst>
                                </p:cTn>
                              </p:par>
                            </p:childTnLst>
                          </p:cTn>
                        </p:par>
                      </p:childTnLst>
                    </p:cTn>
                  </p:par>
                  <p:par>
                    <p:cTn id="93" fill="hold" nodeType="clickPar">
                      <p:stCondLst>
                        <p:cond delay="indefinite"/>
                      </p:stCondLst>
                      <p:childTnLst>
                        <p:par>
                          <p:cTn id="94" fill="hold" nodeType="withGroup">
                            <p:stCondLst>
                              <p:cond delay="0"/>
                            </p:stCondLst>
                            <p:childTnLst>
                              <p:par>
                                <p:cTn id="95" presetID="22" presetClass="entr" presetSubtype="8" fill="hold" grpId="0" nodeType="clickEffect">
                                  <p:stCondLst>
                                    <p:cond delay="0"/>
                                  </p:stCondLst>
                                  <p:childTnLst>
                                    <p:set>
                                      <p:cBhvr>
                                        <p:cTn id="96" dur="1" fill="hold">
                                          <p:stCondLst>
                                            <p:cond delay="0"/>
                                          </p:stCondLst>
                                        </p:cTn>
                                        <p:tgtEl>
                                          <p:spTgt spid="69645"/>
                                        </p:tgtEl>
                                        <p:attrNameLst>
                                          <p:attrName>style.visibility</p:attrName>
                                        </p:attrNameLst>
                                      </p:cBhvr>
                                      <p:to>
                                        <p:strVal val="visible"/>
                                      </p:to>
                                    </p:set>
                                    <p:animEffect transition="in" filter="wipe(left)">
                                      <p:cBhvr>
                                        <p:cTn id="97" dur="1000"/>
                                        <p:tgtEl>
                                          <p:spTgt spid="69645"/>
                                        </p:tgtEl>
                                      </p:cBhvr>
                                    </p:animEffect>
                                  </p:childTnLst>
                                </p:cTn>
                              </p:par>
                            </p:childTnLst>
                          </p:cTn>
                        </p:par>
                      </p:childTnLst>
                    </p:cTn>
                  </p:par>
                  <p:par>
                    <p:cTn id="98" fill="hold" nodeType="clickPar">
                      <p:stCondLst>
                        <p:cond delay="indefinite"/>
                      </p:stCondLst>
                      <p:childTnLst>
                        <p:par>
                          <p:cTn id="99" fill="hold" nodeType="withGroup">
                            <p:stCondLst>
                              <p:cond delay="0"/>
                            </p:stCondLst>
                            <p:childTnLst>
                              <p:par>
                                <p:cTn id="100" presetID="22" presetClass="entr" presetSubtype="1" fill="hold" nodeType="clickEffect">
                                  <p:stCondLst>
                                    <p:cond delay="0"/>
                                  </p:stCondLst>
                                  <p:childTnLst>
                                    <p:set>
                                      <p:cBhvr>
                                        <p:cTn id="101" dur="1" fill="hold">
                                          <p:stCondLst>
                                            <p:cond delay="0"/>
                                          </p:stCondLst>
                                        </p:cTn>
                                        <p:tgtEl>
                                          <p:spTgt spid="8"/>
                                        </p:tgtEl>
                                        <p:attrNameLst>
                                          <p:attrName>style.visibility</p:attrName>
                                        </p:attrNameLst>
                                      </p:cBhvr>
                                      <p:to>
                                        <p:strVal val="visible"/>
                                      </p:to>
                                    </p:set>
                                    <p:animEffect transition="in" filter="wipe(up)">
                                      <p:cBhvr>
                                        <p:cTn id="102" dur="1000"/>
                                        <p:tgtEl>
                                          <p:spTgt spid="8"/>
                                        </p:tgtEl>
                                      </p:cBhvr>
                                    </p:animEffect>
                                  </p:childTnLst>
                                </p:cTn>
                              </p:par>
                            </p:childTnLst>
                          </p:cTn>
                        </p:par>
                      </p:childTnLst>
                    </p:cTn>
                  </p:par>
                  <p:par>
                    <p:cTn id="103" fill="hold" nodeType="clickPar">
                      <p:stCondLst>
                        <p:cond delay="indefinite"/>
                      </p:stCondLst>
                      <p:childTnLst>
                        <p:par>
                          <p:cTn id="104" fill="hold" nodeType="withGroup">
                            <p:stCondLst>
                              <p:cond delay="0"/>
                            </p:stCondLst>
                            <p:childTnLst>
                              <p:par>
                                <p:cTn id="105" presetID="22" presetClass="entr" presetSubtype="8" fill="hold" grpId="0" nodeType="clickEffect">
                                  <p:stCondLst>
                                    <p:cond delay="0"/>
                                  </p:stCondLst>
                                  <p:childTnLst>
                                    <p:set>
                                      <p:cBhvr>
                                        <p:cTn id="106" dur="1" fill="hold">
                                          <p:stCondLst>
                                            <p:cond delay="0"/>
                                          </p:stCondLst>
                                        </p:cTn>
                                        <p:tgtEl>
                                          <p:spTgt spid="69646"/>
                                        </p:tgtEl>
                                        <p:attrNameLst>
                                          <p:attrName>style.visibility</p:attrName>
                                        </p:attrNameLst>
                                      </p:cBhvr>
                                      <p:to>
                                        <p:strVal val="visible"/>
                                      </p:to>
                                    </p:set>
                                    <p:animEffect transition="in" filter="wipe(left)">
                                      <p:cBhvr>
                                        <p:cTn id="107" dur="1000"/>
                                        <p:tgtEl>
                                          <p:spTgt spid="69646"/>
                                        </p:tgtEl>
                                      </p:cBhvr>
                                    </p:animEffect>
                                  </p:childTnLst>
                                </p:cTn>
                              </p:par>
                            </p:childTnLst>
                          </p:cTn>
                        </p:par>
                      </p:childTnLst>
                    </p:cTn>
                  </p:par>
                  <p:par>
                    <p:cTn id="108" fill="hold" nodeType="clickPar">
                      <p:stCondLst>
                        <p:cond delay="indefinite"/>
                      </p:stCondLst>
                      <p:childTnLst>
                        <p:par>
                          <p:cTn id="109" fill="hold" nodeType="withGroup">
                            <p:stCondLst>
                              <p:cond delay="0"/>
                            </p:stCondLst>
                            <p:childTnLst>
                              <p:par>
                                <p:cTn id="110" presetID="22" presetClass="entr" presetSubtype="1" fill="hold" nodeType="clickEffect">
                                  <p:stCondLst>
                                    <p:cond delay="0"/>
                                  </p:stCondLst>
                                  <p:childTnLst>
                                    <p:set>
                                      <p:cBhvr>
                                        <p:cTn id="111" dur="1" fill="hold">
                                          <p:stCondLst>
                                            <p:cond delay="0"/>
                                          </p:stCondLst>
                                        </p:cTn>
                                        <p:tgtEl>
                                          <p:spTgt spid="9"/>
                                        </p:tgtEl>
                                        <p:attrNameLst>
                                          <p:attrName>style.visibility</p:attrName>
                                        </p:attrNameLst>
                                      </p:cBhvr>
                                      <p:to>
                                        <p:strVal val="visible"/>
                                      </p:to>
                                    </p:set>
                                    <p:animEffect transition="in" filter="wipe(up)">
                                      <p:cBhvr>
                                        <p:cTn id="112" dur="1000"/>
                                        <p:tgtEl>
                                          <p:spTgt spid="9"/>
                                        </p:tgtEl>
                                      </p:cBhvr>
                                    </p:animEffect>
                                  </p:childTnLst>
                                </p:cTn>
                              </p:par>
                            </p:childTnLst>
                          </p:cTn>
                        </p:par>
                      </p:childTnLst>
                    </p:cTn>
                  </p:par>
                  <p:par>
                    <p:cTn id="113" fill="hold" nodeType="clickPar">
                      <p:stCondLst>
                        <p:cond delay="indefinite"/>
                      </p:stCondLst>
                      <p:childTnLst>
                        <p:par>
                          <p:cTn id="114" fill="hold" nodeType="withGroup">
                            <p:stCondLst>
                              <p:cond delay="0"/>
                            </p:stCondLst>
                            <p:childTnLst>
                              <p:par>
                                <p:cTn id="115" presetID="22" presetClass="entr" presetSubtype="8" fill="hold" grpId="0" nodeType="clickEffect">
                                  <p:stCondLst>
                                    <p:cond delay="0"/>
                                  </p:stCondLst>
                                  <p:childTnLst>
                                    <p:set>
                                      <p:cBhvr>
                                        <p:cTn id="116" dur="1" fill="hold">
                                          <p:stCondLst>
                                            <p:cond delay="0"/>
                                          </p:stCondLst>
                                        </p:cTn>
                                        <p:tgtEl>
                                          <p:spTgt spid="69647"/>
                                        </p:tgtEl>
                                        <p:attrNameLst>
                                          <p:attrName>style.visibility</p:attrName>
                                        </p:attrNameLst>
                                      </p:cBhvr>
                                      <p:to>
                                        <p:strVal val="visible"/>
                                      </p:to>
                                    </p:set>
                                    <p:animEffect transition="in" filter="wipe(left)">
                                      <p:cBhvr>
                                        <p:cTn id="117" dur="1000"/>
                                        <p:tgtEl>
                                          <p:spTgt spid="69647"/>
                                        </p:tgtEl>
                                      </p:cBhvr>
                                    </p:animEffect>
                                  </p:childTnLst>
                                </p:cTn>
                              </p:par>
                            </p:childTnLst>
                          </p:cTn>
                        </p:par>
                      </p:childTnLst>
                    </p:cTn>
                  </p:par>
                  <p:par>
                    <p:cTn id="118" fill="hold" nodeType="clickPar">
                      <p:stCondLst>
                        <p:cond delay="indefinite"/>
                      </p:stCondLst>
                      <p:childTnLst>
                        <p:par>
                          <p:cTn id="119" fill="hold" nodeType="withGroup">
                            <p:stCondLst>
                              <p:cond delay="0"/>
                            </p:stCondLst>
                            <p:childTnLst>
                              <p:par>
                                <p:cTn id="120" presetID="22" presetClass="entr" presetSubtype="1" fill="hold" nodeType="clickEffect">
                                  <p:stCondLst>
                                    <p:cond delay="0"/>
                                  </p:stCondLst>
                                  <p:childTnLst>
                                    <p:set>
                                      <p:cBhvr>
                                        <p:cTn id="121" dur="1" fill="hold">
                                          <p:stCondLst>
                                            <p:cond delay="0"/>
                                          </p:stCondLst>
                                        </p:cTn>
                                        <p:tgtEl>
                                          <p:spTgt spid="10"/>
                                        </p:tgtEl>
                                        <p:attrNameLst>
                                          <p:attrName>style.visibility</p:attrName>
                                        </p:attrNameLst>
                                      </p:cBhvr>
                                      <p:to>
                                        <p:strVal val="visible"/>
                                      </p:to>
                                    </p:set>
                                    <p:animEffect transition="in" filter="wipe(up)">
                                      <p:cBhvr>
                                        <p:cTn id="122" dur="1000"/>
                                        <p:tgtEl>
                                          <p:spTgt spid="10"/>
                                        </p:tgtEl>
                                      </p:cBhvr>
                                    </p:animEffect>
                                  </p:childTnLst>
                                </p:cTn>
                              </p:par>
                            </p:childTnLst>
                          </p:cTn>
                        </p:par>
                      </p:childTnLst>
                    </p:cTn>
                  </p:par>
                  <p:par>
                    <p:cTn id="123" fill="hold" nodeType="clickPar">
                      <p:stCondLst>
                        <p:cond delay="indefinite"/>
                      </p:stCondLst>
                      <p:childTnLst>
                        <p:par>
                          <p:cTn id="124" fill="hold" nodeType="withGroup">
                            <p:stCondLst>
                              <p:cond delay="0"/>
                            </p:stCondLst>
                            <p:childTnLst>
                              <p:par>
                                <p:cTn id="125" presetID="22" presetClass="entr" presetSubtype="8" fill="hold" grpId="0" nodeType="clickEffect">
                                  <p:stCondLst>
                                    <p:cond delay="0"/>
                                  </p:stCondLst>
                                  <p:childTnLst>
                                    <p:set>
                                      <p:cBhvr>
                                        <p:cTn id="126" dur="1" fill="hold">
                                          <p:stCondLst>
                                            <p:cond delay="0"/>
                                          </p:stCondLst>
                                        </p:cTn>
                                        <p:tgtEl>
                                          <p:spTgt spid="69682"/>
                                        </p:tgtEl>
                                        <p:attrNameLst>
                                          <p:attrName>style.visibility</p:attrName>
                                        </p:attrNameLst>
                                      </p:cBhvr>
                                      <p:to>
                                        <p:strVal val="visible"/>
                                      </p:to>
                                    </p:set>
                                    <p:animEffect transition="in" filter="wipe(left)">
                                      <p:cBhvr>
                                        <p:cTn id="127" dur="1000"/>
                                        <p:tgtEl>
                                          <p:spTgt spid="6968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9635" grpId="0" build="p"/>
      <p:bldP spid="69636" grpId="0" animBg="1"/>
      <p:bldP spid="69637" grpId="0" animBg="1"/>
      <p:bldP spid="69638" grpId="0" animBg="1"/>
      <p:bldP spid="69639" grpId="0" animBg="1"/>
      <p:bldP spid="69640" grpId="0" animBg="1"/>
      <p:bldP spid="69641" grpId="0" animBg="1"/>
      <p:bldP spid="69642" grpId="0" animBg="1"/>
      <p:bldP spid="69643" grpId="0" animBg="1"/>
      <p:bldP spid="69644" grpId="0" animBg="1"/>
      <p:bldP spid="69645" grpId="0" animBg="1"/>
      <p:bldP spid="69646" grpId="0" animBg="1"/>
      <p:bldP spid="69647" grpId="0" animBg="1"/>
      <p:bldP spid="69681" grpId="0" animBg="1"/>
      <p:bldP spid="69682"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Date Placeholder 3"/>
          <p:cNvSpPr>
            <a:spLocks noGrp="1"/>
          </p:cNvSpPr>
          <p:nvPr>
            <p:ph type="dt" sz="quarter" idx="4294967295"/>
          </p:nvPr>
        </p:nvSpPr>
        <p:spPr bwMode="auto">
          <a:xfrm>
            <a:off x="152400" y="6324600"/>
            <a:ext cx="1905000" cy="5334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spcBef>
                <a:spcPct val="20000"/>
              </a:spcBef>
              <a:buClr>
                <a:srgbClr val="009900"/>
              </a:buClr>
              <a:buSzPct val="60000"/>
              <a:buFont typeface="Wingdings" panose="05000000000000000000" pitchFamily="2" charset="2"/>
              <a:buChar char="n"/>
              <a:defRPr sz="2400">
                <a:solidFill>
                  <a:schemeClr val="tx1"/>
                </a:solidFill>
                <a:latin typeface="Tahoma" panose="020B0604030504040204" pitchFamily="34" charset="0"/>
                <a:cs typeface="Arial" panose="020B0604020202020204" pitchFamily="34" charset="0"/>
              </a:defRPr>
            </a:lvl1pPr>
            <a:lvl2pPr marL="742950" indent="-28575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cs typeface="Arial" panose="020B0604020202020204" pitchFamily="34" charset="0"/>
              </a:defRPr>
            </a:lvl2pPr>
            <a:lvl3pPr marL="1143000" indent="-228600">
              <a:spcBef>
                <a:spcPct val="20000"/>
              </a:spcBef>
              <a:buClr>
                <a:schemeClr val="tx1"/>
              </a:buClr>
              <a:buSzPct val="50000"/>
              <a:buFont typeface="Wingdings" panose="05000000000000000000" pitchFamily="2" charset="2"/>
              <a:buChar char="n"/>
              <a:defRPr sz="1600">
                <a:solidFill>
                  <a:schemeClr val="tx1"/>
                </a:solidFill>
                <a:latin typeface="Tahoma" panose="020B0604030504040204" pitchFamily="34" charset="0"/>
                <a:cs typeface="Arial" panose="020B0604020202020204" pitchFamily="34" charset="0"/>
              </a:defRPr>
            </a:lvl3pPr>
            <a:lvl4pPr marL="1600200" indent="-228600">
              <a:spcBef>
                <a:spcPct val="20000"/>
              </a:spcBef>
              <a:buClr>
                <a:schemeClr val="tx1"/>
              </a:buClr>
              <a:buSzPct val="55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4pPr>
            <a:lvl5pPr marL="2057400" indent="-228600">
              <a:spcBef>
                <a:spcPct val="20000"/>
              </a:spcBef>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9pPr>
          </a:lstStyle>
          <a:p>
            <a:pPr eaLnBrk="1" hangingPunct="1">
              <a:spcBef>
                <a:spcPct val="0"/>
              </a:spcBef>
              <a:buClrTx/>
              <a:buSzTx/>
              <a:buFontTx/>
              <a:buNone/>
            </a:pPr>
            <a:fld id="{F359581A-E17F-42D1-B5A3-C64E522BB2A0}" type="datetime4">
              <a:rPr lang="en-US" altLang="en-US" sz="1200"/>
              <a:pPr eaLnBrk="1" hangingPunct="1">
                <a:spcBef>
                  <a:spcPct val="0"/>
                </a:spcBef>
                <a:buClrTx/>
                <a:buSzTx/>
                <a:buFontTx/>
                <a:buNone/>
              </a:pPr>
              <a:t>July 23, 2018</a:t>
            </a:fld>
            <a:endParaRPr lang="en-US" altLang="en-US" sz="1200"/>
          </a:p>
        </p:txBody>
      </p:sp>
      <p:sp>
        <p:nvSpPr>
          <p:cNvPr id="14339" name="Footer Placeholder 4"/>
          <p:cNvSpPr>
            <a:spLocks noGrp="1"/>
          </p:cNvSpPr>
          <p:nvPr>
            <p:ph type="ftr" sz="quarter" idx="4294967295"/>
          </p:nvPr>
        </p:nvSpPr>
        <p:spPr bwMode="auto">
          <a:xfrm>
            <a:off x="3200400" y="6324600"/>
            <a:ext cx="2895600" cy="5334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spcBef>
                <a:spcPct val="20000"/>
              </a:spcBef>
              <a:buClr>
                <a:srgbClr val="009900"/>
              </a:buClr>
              <a:buSzPct val="60000"/>
              <a:buFont typeface="Wingdings" panose="05000000000000000000" pitchFamily="2" charset="2"/>
              <a:buChar char="n"/>
              <a:defRPr sz="2400">
                <a:solidFill>
                  <a:schemeClr val="tx1"/>
                </a:solidFill>
                <a:latin typeface="Tahoma" panose="020B0604030504040204" pitchFamily="34" charset="0"/>
                <a:cs typeface="Arial" panose="020B0604020202020204" pitchFamily="34" charset="0"/>
              </a:defRPr>
            </a:lvl1pPr>
            <a:lvl2pPr marL="742950" indent="-28575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cs typeface="Arial" panose="020B0604020202020204" pitchFamily="34" charset="0"/>
              </a:defRPr>
            </a:lvl2pPr>
            <a:lvl3pPr marL="1143000" indent="-228600">
              <a:spcBef>
                <a:spcPct val="20000"/>
              </a:spcBef>
              <a:buClr>
                <a:schemeClr val="tx1"/>
              </a:buClr>
              <a:buSzPct val="50000"/>
              <a:buFont typeface="Wingdings" panose="05000000000000000000" pitchFamily="2" charset="2"/>
              <a:buChar char="n"/>
              <a:defRPr sz="1600">
                <a:solidFill>
                  <a:schemeClr val="tx1"/>
                </a:solidFill>
                <a:latin typeface="Tahoma" panose="020B0604030504040204" pitchFamily="34" charset="0"/>
                <a:cs typeface="Arial" panose="020B0604020202020204" pitchFamily="34" charset="0"/>
              </a:defRPr>
            </a:lvl3pPr>
            <a:lvl4pPr marL="1600200" indent="-228600">
              <a:spcBef>
                <a:spcPct val="20000"/>
              </a:spcBef>
              <a:buClr>
                <a:schemeClr val="tx1"/>
              </a:buClr>
              <a:buSzPct val="55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4pPr>
            <a:lvl5pPr marL="2057400" indent="-228600">
              <a:spcBef>
                <a:spcPct val="20000"/>
              </a:spcBef>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9pPr>
          </a:lstStyle>
          <a:p>
            <a:pPr algn="ctr" eaLnBrk="1" hangingPunct="1">
              <a:spcBef>
                <a:spcPct val="0"/>
              </a:spcBef>
              <a:buClrTx/>
              <a:buSzTx/>
              <a:buFontTx/>
              <a:buNone/>
            </a:pPr>
            <a:r>
              <a:rPr lang="en-US" altLang="en-US" sz="1200"/>
              <a:t>ICS102: Expressions &amp; Assignment</a:t>
            </a:r>
          </a:p>
        </p:txBody>
      </p:sp>
      <p:sp>
        <p:nvSpPr>
          <p:cNvPr id="14340" name="Slide Number Placeholder 5"/>
          <p:cNvSpPr>
            <a:spLocks noGrp="1"/>
          </p:cNvSpPr>
          <p:nvPr>
            <p:ph type="sldNum" sz="quarter" idx="4294967295"/>
          </p:nvPr>
        </p:nvSpPr>
        <p:spPr bwMode="auto">
          <a:xfrm>
            <a:off x="7239000" y="6400800"/>
            <a:ext cx="1905000" cy="4572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spcBef>
                <a:spcPct val="20000"/>
              </a:spcBef>
              <a:buClr>
                <a:srgbClr val="009900"/>
              </a:buClr>
              <a:buSzPct val="60000"/>
              <a:buFont typeface="Wingdings" panose="05000000000000000000" pitchFamily="2" charset="2"/>
              <a:buChar char="n"/>
              <a:defRPr sz="2400">
                <a:solidFill>
                  <a:schemeClr val="tx1"/>
                </a:solidFill>
                <a:latin typeface="Tahoma" panose="020B0604030504040204" pitchFamily="34" charset="0"/>
                <a:cs typeface="Arial" panose="020B0604020202020204" pitchFamily="34" charset="0"/>
              </a:defRPr>
            </a:lvl1pPr>
            <a:lvl2pPr marL="742950" indent="-28575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cs typeface="Arial" panose="020B0604020202020204" pitchFamily="34" charset="0"/>
              </a:defRPr>
            </a:lvl2pPr>
            <a:lvl3pPr marL="1143000" indent="-228600">
              <a:spcBef>
                <a:spcPct val="20000"/>
              </a:spcBef>
              <a:buClr>
                <a:schemeClr val="tx1"/>
              </a:buClr>
              <a:buSzPct val="50000"/>
              <a:buFont typeface="Wingdings" panose="05000000000000000000" pitchFamily="2" charset="2"/>
              <a:buChar char="n"/>
              <a:defRPr sz="1600">
                <a:solidFill>
                  <a:schemeClr val="tx1"/>
                </a:solidFill>
                <a:latin typeface="Tahoma" panose="020B0604030504040204" pitchFamily="34" charset="0"/>
                <a:cs typeface="Arial" panose="020B0604020202020204" pitchFamily="34" charset="0"/>
              </a:defRPr>
            </a:lvl3pPr>
            <a:lvl4pPr marL="1600200" indent="-228600">
              <a:spcBef>
                <a:spcPct val="20000"/>
              </a:spcBef>
              <a:buClr>
                <a:schemeClr val="tx1"/>
              </a:buClr>
              <a:buSzPct val="55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4pPr>
            <a:lvl5pPr marL="2057400" indent="-228600">
              <a:spcBef>
                <a:spcPct val="20000"/>
              </a:spcBef>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9pPr>
          </a:lstStyle>
          <a:p>
            <a:pPr algn="r" eaLnBrk="1" hangingPunct="1">
              <a:spcBef>
                <a:spcPct val="0"/>
              </a:spcBef>
              <a:buClrTx/>
              <a:buSzTx/>
              <a:buFontTx/>
              <a:buNone/>
            </a:pPr>
            <a:fld id="{BA709FE5-4FC9-4128-B4E1-13EC0F9B7011}" type="slidenum">
              <a:rPr lang="ar-SA" altLang="en-US" sz="1200"/>
              <a:pPr algn="r" eaLnBrk="1" hangingPunct="1">
                <a:spcBef>
                  <a:spcPct val="0"/>
                </a:spcBef>
                <a:buClrTx/>
                <a:buSzTx/>
                <a:buFontTx/>
                <a:buNone/>
              </a:pPr>
              <a:t>5</a:t>
            </a:fld>
            <a:endParaRPr lang="en-US" altLang="en-US" sz="1200"/>
          </a:p>
        </p:txBody>
      </p:sp>
      <p:sp>
        <p:nvSpPr>
          <p:cNvPr id="14341" name="Rectangle 2"/>
          <p:cNvSpPr>
            <a:spLocks noGrp="1" noChangeArrowheads="1"/>
          </p:cNvSpPr>
          <p:nvPr>
            <p:ph type="title" idx="4294967295"/>
          </p:nvPr>
        </p:nvSpPr>
        <p:spPr/>
        <p:txBody>
          <a:bodyPr/>
          <a:lstStyle/>
          <a:p>
            <a:pPr eaLnBrk="1" hangingPunct="1"/>
            <a:r>
              <a:rPr lang="en-US" altLang="en-US" smtClean="0"/>
              <a:t>- Primitive Data Types</a:t>
            </a:r>
          </a:p>
        </p:txBody>
      </p:sp>
      <p:pic>
        <p:nvPicPr>
          <p:cNvPr id="1434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219200"/>
            <a:ext cx="9144000" cy="5105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p:wipe dir="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p:txBody>
          <a:bodyPr/>
          <a:lstStyle/>
          <a:p>
            <a:pPr eaLnBrk="1" hangingPunct="1"/>
            <a:r>
              <a:rPr lang="en-US" altLang="en-US" smtClean="0"/>
              <a:t>Wrapper Classes</a:t>
            </a:r>
            <a:endParaRPr lang="ar-SA" altLang="en-US" smtClean="0"/>
          </a:p>
        </p:txBody>
      </p:sp>
      <p:sp>
        <p:nvSpPr>
          <p:cNvPr id="6" name="Rectangle 5"/>
          <p:cNvSpPr>
            <a:spLocks noChangeArrowheads="1"/>
          </p:cNvSpPr>
          <p:nvPr/>
        </p:nvSpPr>
        <p:spPr bwMode="auto">
          <a:xfrm>
            <a:off x="381000" y="1143000"/>
            <a:ext cx="762000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rgbClr val="009900"/>
              </a:buClr>
              <a:buSzPct val="60000"/>
              <a:buFont typeface="Wingdings" panose="05000000000000000000" pitchFamily="2" charset="2"/>
              <a:buChar char="n"/>
              <a:defRPr sz="2400">
                <a:solidFill>
                  <a:schemeClr val="tx1"/>
                </a:solidFill>
                <a:latin typeface="Tahoma" panose="020B0604030504040204" pitchFamily="34" charset="0"/>
                <a:cs typeface="Arial" panose="020B0604020202020204" pitchFamily="34" charset="0"/>
              </a:defRPr>
            </a:lvl1pPr>
            <a:lvl2pPr marL="742950" indent="-28575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cs typeface="Arial" panose="020B0604020202020204" pitchFamily="34" charset="0"/>
              </a:defRPr>
            </a:lvl2pPr>
            <a:lvl3pPr marL="1143000" indent="-228600">
              <a:spcBef>
                <a:spcPct val="20000"/>
              </a:spcBef>
              <a:buClr>
                <a:schemeClr val="tx1"/>
              </a:buClr>
              <a:buSzPct val="50000"/>
              <a:buFont typeface="Wingdings" panose="05000000000000000000" pitchFamily="2" charset="2"/>
              <a:buChar char="n"/>
              <a:defRPr sz="1600">
                <a:solidFill>
                  <a:schemeClr val="tx1"/>
                </a:solidFill>
                <a:latin typeface="Tahoma" panose="020B0604030504040204" pitchFamily="34" charset="0"/>
                <a:cs typeface="Arial" panose="020B0604020202020204" pitchFamily="34" charset="0"/>
              </a:defRPr>
            </a:lvl3pPr>
            <a:lvl4pPr marL="1600200" indent="-228600">
              <a:spcBef>
                <a:spcPct val="20000"/>
              </a:spcBef>
              <a:buClr>
                <a:schemeClr val="tx1"/>
              </a:buClr>
              <a:buSzPct val="55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4pPr>
            <a:lvl5pPr marL="2057400" indent="-228600">
              <a:spcBef>
                <a:spcPct val="20000"/>
              </a:spcBef>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9pPr>
          </a:lstStyle>
          <a:p>
            <a:pPr eaLnBrk="1" hangingPunct="1">
              <a:spcBef>
                <a:spcPct val="0"/>
              </a:spcBef>
              <a:buClr>
                <a:srgbClr val="006600"/>
              </a:buClr>
              <a:buSzTx/>
              <a:buFont typeface="Wingdings" panose="05000000000000000000" pitchFamily="2" charset="2"/>
              <a:buChar char="§"/>
            </a:pPr>
            <a:r>
              <a:rPr lang="en-US" altLang="en-US" sz="1600">
                <a:solidFill>
                  <a:srgbClr val="000000"/>
                </a:solidFill>
                <a:latin typeface="Arial" panose="020B0604020202020204" pitchFamily="34" charset="0"/>
              </a:rPr>
              <a:t> Java uses primitive types, such as int and char, for performance reasons.</a:t>
            </a:r>
            <a:endParaRPr lang="en-US" altLang="en-US" sz="1600">
              <a:solidFill>
                <a:srgbClr val="000000"/>
              </a:solidFill>
            </a:endParaRPr>
          </a:p>
        </p:txBody>
      </p:sp>
      <p:sp>
        <p:nvSpPr>
          <p:cNvPr id="7" name="Rectangle 6"/>
          <p:cNvSpPr>
            <a:spLocks noChangeArrowheads="1"/>
          </p:cNvSpPr>
          <p:nvPr/>
        </p:nvSpPr>
        <p:spPr bwMode="auto">
          <a:xfrm>
            <a:off x="457200" y="1524000"/>
            <a:ext cx="85344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rgbClr val="009900"/>
              </a:buClr>
              <a:buSzPct val="60000"/>
              <a:buFont typeface="Wingdings" panose="05000000000000000000" pitchFamily="2" charset="2"/>
              <a:buChar char="n"/>
              <a:defRPr sz="2400">
                <a:solidFill>
                  <a:schemeClr val="tx1"/>
                </a:solidFill>
                <a:latin typeface="Tahoma" panose="020B0604030504040204" pitchFamily="34" charset="0"/>
                <a:cs typeface="Arial" panose="020B0604020202020204" pitchFamily="34" charset="0"/>
              </a:defRPr>
            </a:lvl1pPr>
            <a:lvl2pPr marL="742950" indent="-28575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cs typeface="Arial" panose="020B0604020202020204" pitchFamily="34" charset="0"/>
              </a:defRPr>
            </a:lvl2pPr>
            <a:lvl3pPr marL="1143000" indent="-228600">
              <a:spcBef>
                <a:spcPct val="20000"/>
              </a:spcBef>
              <a:buClr>
                <a:schemeClr val="tx1"/>
              </a:buClr>
              <a:buSzPct val="50000"/>
              <a:buFont typeface="Wingdings" panose="05000000000000000000" pitchFamily="2" charset="2"/>
              <a:buChar char="n"/>
              <a:defRPr sz="1600">
                <a:solidFill>
                  <a:schemeClr val="tx1"/>
                </a:solidFill>
                <a:latin typeface="Tahoma" panose="020B0604030504040204" pitchFamily="34" charset="0"/>
                <a:cs typeface="Arial" panose="020B0604020202020204" pitchFamily="34" charset="0"/>
              </a:defRPr>
            </a:lvl3pPr>
            <a:lvl4pPr marL="1600200" indent="-228600">
              <a:spcBef>
                <a:spcPct val="20000"/>
              </a:spcBef>
              <a:buClr>
                <a:schemeClr val="tx1"/>
              </a:buClr>
              <a:buSzPct val="55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4pPr>
            <a:lvl5pPr marL="2057400" indent="-228600">
              <a:spcBef>
                <a:spcPct val="20000"/>
              </a:spcBef>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9pPr>
          </a:lstStyle>
          <a:p>
            <a:pPr eaLnBrk="1" hangingPunct="1">
              <a:spcBef>
                <a:spcPct val="0"/>
              </a:spcBef>
              <a:buClr>
                <a:srgbClr val="006600"/>
              </a:buClr>
              <a:buSzTx/>
              <a:buFont typeface="Wingdings" panose="05000000000000000000" pitchFamily="2" charset="2"/>
              <a:buChar char="§"/>
            </a:pPr>
            <a:r>
              <a:rPr lang="en-US" altLang="en-US" sz="1600">
                <a:solidFill>
                  <a:srgbClr val="000000"/>
                </a:solidFill>
                <a:latin typeface="Arial" panose="020B0604020202020204" pitchFamily="34" charset="0"/>
              </a:rPr>
              <a:t> However, there are times when a programmer needs to create an object representation for</a:t>
            </a:r>
          </a:p>
          <a:p>
            <a:pPr eaLnBrk="1" hangingPunct="1">
              <a:spcBef>
                <a:spcPct val="0"/>
              </a:spcBef>
              <a:buClr>
                <a:srgbClr val="006600"/>
              </a:buClr>
              <a:buSzTx/>
              <a:buFontTx/>
              <a:buNone/>
            </a:pPr>
            <a:r>
              <a:rPr lang="en-US" altLang="en-US" sz="1600">
                <a:solidFill>
                  <a:srgbClr val="000000"/>
                </a:solidFill>
                <a:latin typeface="Arial" panose="020B0604020202020204" pitchFamily="34" charset="0"/>
              </a:rPr>
              <a:t>   one of these primitive types. </a:t>
            </a:r>
            <a:endParaRPr lang="en-US" altLang="en-US" sz="1600">
              <a:solidFill>
                <a:srgbClr val="000000"/>
              </a:solidFill>
            </a:endParaRPr>
          </a:p>
        </p:txBody>
      </p:sp>
      <p:sp>
        <p:nvSpPr>
          <p:cNvPr id="8" name="Rectangle 7"/>
          <p:cNvSpPr>
            <a:spLocks noChangeArrowheads="1"/>
          </p:cNvSpPr>
          <p:nvPr/>
        </p:nvSpPr>
        <p:spPr bwMode="auto">
          <a:xfrm>
            <a:off x="533400" y="2133600"/>
            <a:ext cx="86106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rgbClr val="009900"/>
              </a:buClr>
              <a:buSzPct val="60000"/>
              <a:buFont typeface="Wingdings" panose="05000000000000000000" pitchFamily="2" charset="2"/>
              <a:buChar char="n"/>
              <a:defRPr sz="2400">
                <a:solidFill>
                  <a:schemeClr val="tx1"/>
                </a:solidFill>
                <a:latin typeface="Tahoma" panose="020B0604030504040204" pitchFamily="34" charset="0"/>
                <a:cs typeface="Arial" panose="020B0604020202020204" pitchFamily="34" charset="0"/>
              </a:defRPr>
            </a:lvl1pPr>
            <a:lvl2pPr marL="742950" indent="-28575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cs typeface="Arial" panose="020B0604020202020204" pitchFamily="34" charset="0"/>
              </a:defRPr>
            </a:lvl2pPr>
            <a:lvl3pPr marL="1143000" indent="-228600">
              <a:spcBef>
                <a:spcPct val="20000"/>
              </a:spcBef>
              <a:buClr>
                <a:schemeClr val="tx1"/>
              </a:buClr>
              <a:buSzPct val="50000"/>
              <a:buFont typeface="Wingdings" panose="05000000000000000000" pitchFamily="2" charset="2"/>
              <a:buChar char="n"/>
              <a:defRPr sz="1600">
                <a:solidFill>
                  <a:schemeClr val="tx1"/>
                </a:solidFill>
                <a:latin typeface="Tahoma" panose="020B0604030504040204" pitchFamily="34" charset="0"/>
                <a:cs typeface="Arial" panose="020B0604020202020204" pitchFamily="34" charset="0"/>
              </a:defRPr>
            </a:lvl3pPr>
            <a:lvl4pPr marL="1600200" indent="-228600">
              <a:spcBef>
                <a:spcPct val="20000"/>
              </a:spcBef>
              <a:buClr>
                <a:schemeClr val="tx1"/>
              </a:buClr>
              <a:buSzPct val="55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4pPr>
            <a:lvl5pPr marL="2057400" indent="-228600">
              <a:spcBef>
                <a:spcPct val="20000"/>
              </a:spcBef>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9pPr>
          </a:lstStyle>
          <a:p>
            <a:pPr eaLnBrk="1" hangingPunct="1">
              <a:spcBef>
                <a:spcPct val="0"/>
              </a:spcBef>
              <a:buClr>
                <a:srgbClr val="006600"/>
              </a:buClr>
              <a:buSzTx/>
              <a:buFont typeface="Wingdings" panose="05000000000000000000" pitchFamily="2" charset="2"/>
              <a:buChar char="§"/>
            </a:pPr>
            <a:r>
              <a:rPr lang="en-US" altLang="en-US" sz="1600">
                <a:solidFill>
                  <a:srgbClr val="000000"/>
                </a:solidFill>
                <a:latin typeface="Arial" panose="020B0604020202020204" pitchFamily="34" charset="0"/>
              </a:rPr>
              <a:t> Java provides a Wrapper class for each of the primitive types. All these classes</a:t>
            </a:r>
          </a:p>
          <a:p>
            <a:pPr eaLnBrk="1" hangingPunct="1">
              <a:spcBef>
                <a:spcPct val="0"/>
              </a:spcBef>
              <a:buClr>
                <a:srgbClr val="006600"/>
              </a:buClr>
              <a:buSzTx/>
              <a:buFontTx/>
              <a:buNone/>
            </a:pPr>
            <a:r>
              <a:rPr lang="en-US" altLang="en-US" sz="1600">
                <a:solidFill>
                  <a:srgbClr val="000000"/>
                </a:solidFill>
                <a:latin typeface="Arial" panose="020B0604020202020204" pitchFamily="34" charset="0"/>
              </a:rPr>
              <a:t>   are in the </a:t>
            </a:r>
            <a:r>
              <a:rPr lang="en-US" altLang="en-US" sz="1600" b="1">
                <a:solidFill>
                  <a:srgbClr val="000000"/>
                </a:solidFill>
                <a:latin typeface="Arial" panose="020B0604020202020204" pitchFamily="34" charset="0"/>
              </a:rPr>
              <a:t>java.lang</a:t>
            </a:r>
            <a:r>
              <a:rPr lang="en-US" altLang="en-US" sz="1600">
                <a:solidFill>
                  <a:srgbClr val="000000"/>
                </a:solidFill>
                <a:latin typeface="Arial" panose="020B0604020202020204" pitchFamily="34" charset="0"/>
              </a:rPr>
              <a:t> package:</a:t>
            </a:r>
          </a:p>
        </p:txBody>
      </p:sp>
      <p:graphicFrame>
        <p:nvGraphicFramePr>
          <p:cNvPr id="10" name="Table 9"/>
          <p:cNvGraphicFramePr>
            <a:graphicFrameLocks noGrp="1"/>
          </p:cNvGraphicFramePr>
          <p:nvPr/>
        </p:nvGraphicFramePr>
        <p:xfrm>
          <a:off x="685800" y="2819400"/>
          <a:ext cx="3849688" cy="3873500"/>
        </p:xfrm>
        <a:graphic>
          <a:graphicData uri="http://schemas.openxmlformats.org/drawingml/2006/table">
            <a:tbl>
              <a:tblPr/>
              <a:tblGrid>
                <a:gridCol w="2099106">
                  <a:extLst>
                    <a:ext uri="{9D8B030D-6E8A-4147-A177-3AD203B41FA5}">
                      <a16:colId xmlns:a16="http://schemas.microsoft.com/office/drawing/2014/main" val="20000"/>
                    </a:ext>
                  </a:extLst>
                </a:gridCol>
                <a:gridCol w="1750582">
                  <a:extLst>
                    <a:ext uri="{9D8B030D-6E8A-4147-A177-3AD203B41FA5}">
                      <a16:colId xmlns:a16="http://schemas.microsoft.com/office/drawing/2014/main" val="20001"/>
                    </a:ext>
                  </a:extLst>
                </a:gridCol>
              </a:tblGrid>
              <a:tr h="227853">
                <a:tc>
                  <a:txBody>
                    <a:bodyPr/>
                    <a:lstStyle/>
                    <a:p>
                      <a:pPr marL="0" marR="0" algn="l">
                        <a:lnSpc>
                          <a:spcPct val="115000"/>
                        </a:lnSpc>
                        <a:spcBef>
                          <a:spcPts val="0"/>
                        </a:spcBef>
                        <a:spcAft>
                          <a:spcPts val="0"/>
                        </a:spcAft>
                      </a:pPr>
                      <a:r>
                        <a:rPr lang="en-US" sz="1300" dirty="0">
                          <a:latin typeface="Times New Roman"/>
                          <a:ea typeface="Calibri"/>
                          <a:cs typeface="Arial"/>
                        </a:rPr>
                        <a:t>Primitive Type</a:t>
                      </a:r>
                      <a:endParaRPr lang="en-US" sz="1300" dirty="0">
                        <a:latin typeface="Calibri"/>
                        <a:ea typeface="Calibri"/>
                        <a:cs typeface="Arial"/>
                      </a:endParaRPr>
                    </a:p>
                  </a:txBody>
                  <a:tcPr marL="68578" marR="6857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lumMod val="10000"/>
                        <a:lumOff val="90000"/>
                      </a:schemeClr>
                    </a:solidFill>
                  </a:tcPr>
                </a:tc>
                <a:tc>
                  <a:txBody>
                    <a:bodyPr/>
                    <a:lstStyle/>
                    <a:p>
                      <a:pPr marL="0" marR="0" algn="l">
                        <a:lnSpc>
                          <a:spcPct val="115000"/>
                        </a:lnSpc>
                        <a:spcBef>
                          <a:spcPts val="0"/>
                        </a:spcBef>
                        <a:spcAft>
                          <a:spcPts val="0"/>
                        </a:spcAft>
                      </a:pPr>
                      <a:r>
                        <a:rPr lang="en-US" sz="1300" dirty="0">
                          <a:latin typeface="Times New Roman"/>
                          <a:ea typeface="Calibri"/>
                          <a:cs typeface="Arial"/>
                        </a:rPr>
                        <a:t>Wrapper Class</a:t>
                      </a:r>
                      <a:endParaRPr lang="en-US" sz="1300" dirty="0">
                        <a:latin typeface="Calibri"/>
                        <a:ea typeface="Calibri"/>
                        <a:cs typeface="Arial"/>
                      </a:endParaRPr>
                    </a:p>
                  </a:txBody>
                  <a:tcPr marL="68578" marR="6857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lumMod val="10000"/>
                        <a:lumOff val="90000"/>
                      </a:schemeClr>
                    </a:solidFill>
                  </a:tcPr>
                </a:tc>
                <a:extLst>
                  <a:ext uri="{0D108BD9-81ED-4DB2-BD59-A6C34878D82A}">
                    <a16:rowId xmlns:a16="http://schemas.microsoft.com/office/drawing/2014/main" val="10000"/>
                  </a:ext>
                </a:extLst>
              </a:tr>
              <a:tr h="455706">
                <a:tc>
                  <a:txBody>
                    <a:bodyPr/>
                    <a:lstStyle/>
                    <a:p>
                      <a:pPr marL="0" marR="0" algn="l">
                        <a:lnSpc>
                          <a:spcPct val="115000"/>
                        </a:lnSpc>
                        <a:spcBef>
                          <a:spcPts val="0"/>
                        </a:spcBef>
                        <a:spcAft>
                          <a:spcPts val="0"/>
                        </a:spcAft>
                      </a:pPr>
                      <a:r>
                        <a:rPr lang="en-US" sz="1300" kern="1200" dirty="0">
                          <a:solidFill>
                            <a:srgbClr val="000000"/>
                          </a:solidFill>
                          <a:latin typeface="Times New Roman"/>
                          <a:ea typeface="MS PGothic"/>
                          <a:cs typeface="Arial"/>
                        </a:rPr>
                        <a:t>boolean</a:t>
                      </a:r>
                      <a:endParaRPr lang="en-US" sz="1300" dirty="0">
                        <a:latin typeface="Calibri"/>
                        <a:ea typeface="Calibri"/>
                        <a:cs typeface="Arial"/>
                      </a:endParaRPr>
                    </a:p>
                  </a:txBody>
                  <a:tcPr marL="68578" marR="6857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a:lnSpc>
                          <a:spcPct val="115000"/>
                        </a:lnSpc>
                        <a:spcBef>
                          <a:spcPts val="0"/>
                        </a:spcBef>
                        <a:spcAft>
                          <a:spcPts val="0"/>
                        </a:spcAft>
                      </a:pPr>
                      <a:r>
                        <a:rPr lang="en-US" sz="1300" kern="1200" dirty="0">
                          <a:solidFill>
                            <a:srgbClr val="000000"/>
                          </a:solidFill>
                          <a:latin typeface="Times New Roman"/>
                          <a:ea typeface="MS PGothic"/>
                          <a:cs typeface="Arial"/>
                        </a:rPr>
                        <a:t>Boolean</a:t>
                      </a:r>
                      <a:endParaRPr lang="en-US" sz="1300" dirty="0">
                        <a:latin typeface="Calibri"/>
                        <a:ea typeface="Calibri"/>
                        <a:cs typeface="Arial"/>
                      </a:endParaRPr>
                    </a:p>
                  </a:txBody>
                  <a:tcPr marL="68578" marR="6857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455706">
                <a:tc>
                  <a:txBody>
                    <a:bodyPr/>
                    <a:lstStyle/>
                    <a:p>
                      <a:pPr marL="0" marR="0" algn="l">
                        <a:lnSpc>
                          <a:spcPct val="115000"/>
                        </a:lnSpc>
                        <a:spcBef>
                          <a:spcPts val="0"/>
                        </a:spcBef>
                        <a:spcAft>
                          <a:spcPts val="0"/>
                        </a:spcAft>
                      </a:pPr>
                      <a:r>
                        <a:rPr lang="en-US" sz="1300" kern="1200" dirty="0">
                          <a:solidFill>
                            <a:srgbClr val="000000"/>
                          </a:solidFill>
                          <a:latin typeface="Times New Roman"/>
                          <a:ea typeface="MS PGothic"/>
                          <a:cs typeface="Arial"/>
                        </a:rPr>
                        <a:t>byte</a:t>
                      </a:r>
                      <a:endParaRPr lang="en-US" sz="1300" dirty="0">
                        <a:latin typeface="Calibri"/>
                        <a:ea typeface="Calibri"/>
                        <a:cs typeface="Arial"/>
                      </a:endParaRPr>
                    </a:p>
                  </a:txBody>
                  <a:tcPr marL="68578" marR="6857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a:lnSpc>
                          <a:spcPct val="115000"/>
                        </a:lnSpc>
                        <a:spcBef>
                          <a:spcPts val="0"/>
                        </a:spcBef>
                        <a:spcAft>
                          <a:spcPts val="0"/>
                        </a:spcAft>
                      </a:pPr>
                      <a:r>
                        <a:rPr lang="en-US" sz="1300" kern="1200" dirty="0">
                          <a:solidFill>
                            <a:srgbClr val="000000"/>
                          </a:solidFill>
                          <a:latin typeface="Times New Roman"/>
                          <a:ea typeface="MS PGothic"/>
                          <a:cs typeface="Arial"/>
                        </a:rPr>
                        <a:t>Byte</a:t>
                      </a:r>
                      <a:endParaRPr lang="en-US" sz="1300" dirty="0">
                        <a:latin typeface="Calibri"/>
                        <a:ea typeface="Calibri"/>
                        <a:cs typeface="Arial"/>
                      </a:endParaRPr>
                    </a:p>
                  </a:txBody>
                  <a:tcPr marL="68578" marR="6857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227853">
                <a:tc>
                  <a:txBody>
                    <a:bodyPr/>
                    <a:lstStyle/>
                    <a:p>
                      <a:pPr marL="0" marR="0" algn="l">
                        <a:lnSpc>
                          <a:spcPct val="115000"/>
                        </a:lnSpc>
                        <a:spcBef>
                          <a:spcPts val="0"/>
                        </a:spcBef>
                        <a:spcAft>
                          <a:spcPts val="0"/>
                        </a:spcAft>
                      </a:pPr>
                      <a:r>
                        <a:rPr lang="en-US" sz="1300" kern="1200" dirty="0">
                          <a:solidFill>
                            <a:srgbClr val="000000"/>
                          </a:solidFill>
                          <a:latin typeface="Times New Roman"/>
                          <a:ea typeface="MS PGothic"/>
                          <a:cs typeface="Arial"/>
                        </a:rPr>
                        <a:t>char</a:t>
                      </a:r>
                      <a:endParaRPr lang="en-US" sz="1300" dirty="0">
                        <a:latin typeface="Calibri"/>
                        <a:ea typeface="Calibri"/>
                        <a:cs typeface="Arial"/>
                      </a:endParaRPr>
                    </a:p>
                  </a:txBody>
                  <a:tcPr marL="68578" marR="6857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a:lnSpc>
                          <a:spcPct val="115000"/>
                        </a:lnSpc>
                        <a:spcBef>
                          <a:spcPts val="0"/>
                        </a:spcBef>
                        <a:spcAft>
                          <a:spcPts val="0"/>
                        </a:spcAft>
                      </a:pPr>
                      <a:r>
                        <a:rPr lang="en-US" sz="1300" kern="1200" dirty="0">
                          <a:solidFill>
                            <a:srgbClr val="000000"/>
                          </a:solidFill>
                          <a:latin typeface="Times New Roman"/>
                          <a:ea typeface="MS PGothic"/>
                          <a:cs typeface="Arial"/>
                        </a:rPr>
                        <a:t>Character</a:t>
                      </a:r>
                      <a:endParaRPr lang="en-US" sz="1300" dirty="0">
                        <a:latin typeface="Calibri"/>
                        <a:ea typeface="Calibri"/>
                        <a:cs typeface="Arial"/>
                      </a:endParaRPr>
                    </a:p>
                  </a:txBody>
                  <a:tcPr marL="68578" marR="6857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r h="455706">
                <a:tc>
                  <a:txBody>
                    <a:bodyPr/>
                    <a:lstStyle/>
                    <a:p>
                      <a:pPr marL="0" marR="0" algn="l">
                        <a:lnSpc>
                          <a:spcPct val="115000"/>
                        </a:lnSpc>
                        <a:spcBef>
                          <a:spcPts val="0"/>
                        </a:spcBef>
                        <a:spcAft>
                          <a:spcPts val="0"/>
                        </a:spcAft>
                      </a:pPr>
                      <a:r>
                        <a:rPr lang="en-US" sz="1300" kern="1200" dirty="0">
                          <a:solidFill>
                            <a:srgbClr val="000000"/>
                          </a:solidFill>
                          <a:latin typeface="Times New Roman"/>
                          <a:ea typeface="MS PGothic"/>
                          <a:cs typeface="Arial"/>
                        </a:rPr>
                        <a:t>double</a:t>
                      </a:r>
                      <a:endParaRPr lang="en-US" sz="1300" dirty="0">
                        <a:latin typeface="Calibri"/>
                        <a:ea typeface="Calibri"/>
                        <a:cs typeface="Arial"/>
                      </a:endParaRPr>
                    </a:p>
                  </a:txBody>
                  <a:tcPr marL="68578" marR="6857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a:lnSpc>
                          <a:spcPct val="115000"/>
                        </a:lnSpc>
                        <a:spcBef>
                          <a:spcPts val="0"/>
                        </a:spcBef>
                        <a:spcAft>
                          <a:spcPts val="0"/>
                        </a:spcAft>
                      </a:pPr>
                      <a:r>
                        <a:rPr lang="en-US" sz="1300" kern="1200" dirty="0">
                          <a:solidFill>
                            <a:srgbClr val="000000"/>
                          </a:solidFill>
                          <a:latin typeface="Times New Roman"/>
                          <a:ea typeface="MS PGothic"/>
                          <a:cs typeface="Arial"/>
                        </a:rPr>
                        <a:t>Double</a:t>
                      </a:r>
                      <a:endParaRPr lang="en-US" sz="1300" dirty="0">
                        <a:latin typeface="Calibri"/>
                        <a:ea typeface="Calibri"/>
                        <a:cs typeface="Arial"/>
                      </a:endParaRPr>
                    </a:p>
                  </a:txBody>
                  <a:tcPr marL="68578" marR="6857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r h="683559">
                <a:tc>
                  <a:txBody>
                    <a:bodyPr/>
                    <a:lstStyle/>
                    <a:p>
                      <a:pPr marL="0" marR="0" algn="l">
                        <a:lnSpc>
                          <a:spcPct val="115000"/>
                        </a:lnSpc>
                        <a:spcBef>
                          <a:spcPts val="0"/>
                        </a:spcBef>
                        <a:spcAft>
                          <a:spcPts val="0"/>
                        </a:spcAft>
                      </a:pPr>
                      <a:r>
                        <a:rPr lang="en-US" sz="1300" kern="1200" dirty="0">
                          <a:solidFill>
                            <a:srgbClr val="000000"/>
                          </a:solidFill>
                          <a:latin typeface="Times New Roman"/>
                          <a:ea typeface="MS PGothic"/>
                          <a:cs typeface="Arial"/>
                        </a:rPr>
                        <a:t>float</a:t>
                      </a:r>
                      <a:endParaRPr lang="en-US" sz="1300" dirty="0">
                        <a:latin typeface="Calibri"/>
                        <a:ea typeface="Calibri"/>
                        <a:cs typeface="Arial"/>
                      </a:endParaRPr>
                    </a:p>
                  </a:txBody>
                  <a:tcPr marL="68578" marR="6857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a:lnSpc>
                          <a:spcPct val="115000"/>
                        </a:lnSpc>
                        <a:spcBef>
                          <a:spcPts val="0"/>
                        </a:spcBef>
                        <a:spcAft>
                          <a:spcPts val="0"/>
                        </a:spcAft>
                      </a:pPr>
                      <a:r>
                        <a:rPr lang="en-US" sz="1300" kern="1200" dirty="0">
                          <a:solidFill>
                            <a:srgbClr val="000000"/>
                          </a:solidFill>
                          <a:latin typeface="Times New Roman"/>
                          <a:ea typeface="MS PGothic"/>
                          <a:cs typeface="Arial"/>
                        </a:rPr>
                        <a:t>Float</a:t>
                      </a:r>
                      <a:endParaRPr lang="en-US" sz="1300" dirty="0">
                        <a:latin typeface="Calibri"/>
                        <a:ea typeface="Calibri"/>
                        <a:cs typeface="Arial"/>
                      </a:endParaRPr>
                    </a:p>
                  </a:txBody>
                  <a:tcPr marL="68578" marR="6857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5"/>
                  </a:ext>
                </a:extLst>
              </a:tr>
              <a:tr h="455706">
                <a:tc>
                  <a:txBody>
                    <a:bodyPr/>
                    <a:lstStyle/>
                    <a:p>
                      <a:pPr marL="0" marR="0" algn="l">
                        <a:lnSpc>
                          <a:spcPct val="115000"/>
                        </a:lnSpc>
                        <a:spcBef>
                          <a:spcPts val="0"/>
                        </a:spcBef>
                        <a:spcAft>
                          <a:spcPts val="0"/>
                        </a:spcAft>
                      </a:pPr>
                      <a:r>
                        <a:rPr lang="en-US" sz="1300" kern="1200" dirty="0">
                          <a:solidFill>
                            <a:srgbClr val="000000"/>
                          </a:solidFill>
                          <a:latin typeface="Times New Roman"/>
                          <a:ea typeface="MS PGothic"/>
                          <a:cs typeface="Arial"/>
                        </a:rPr>
                        <a:t>int</a:t>
                      </a:r>
                      <a:endParaRPr lang="en-US" sz="1300" dirty="0">
                        <a:latin typeface="Calibri"/>
                        <a:ea typeface="Calibri"/>
                        <a:cs typeface="Arial"/>
                      </a:endParaRPr>
                    </a:p>
                  </a:txBody>
                  <a:tcPr marL="68578" marR="6857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a:lnSpc>
                          <a:spcPct val="115000"/>
                        </a:lnSpc>
                        <a:spcBef>
                          <a:spcPts val="0"/>
                        </a:spcBef>
                        <a:spcAft>
                          <a:spcPts val="0"/>
                        </a:spcAft>
                      </a:pPr>
                      <a:r>
                        <a:rPr lang="en-US" sz="1300" kern="1200" dirty="0">
                          <a:solidFill>
                            <a:srgbClr val="000000"/>
                          </a:solidFill>
                          <a:latin typeface="Times New Roman"/>
                          <a:ea typeface="MS PGothic"/>
                          <a:cs typeface="Arial"/>
                        </a:rPr>
                        <a:t>Integer</a:t>
                      </a:r>
                      <a:endParaRPr lang="en-US" sz="1300" dirty="0">
                        <a:latin typeface="Calibri"/>
                        <a:ea typeface="Calibri"/>
                        <a:cs typeface="Arial"/>
                      </a:endParaRPr>
                    </a:p>
                  </a:txBody>
                  <a:tcPr marL="68578" marR="6857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6"/>
                  </a:ext>
                </a:extLst>
              </a:tr>
              <a:tr h="455706">
                <a:tc>
                  <a:txBody>
                    <a:bodyPr/>
                    <a:lstStyle/>
                    <a:p>
                      <a:pPr marL="0" marR="0" algn="l">
                        <a:lnSpc>
                          <a:spcPct val="115000"/>
                        </a:lnSpc>
                        <a:spcBef>
                          <a:spcPts val="0"/>
                        </a:spcBef>
                        <a:spcAft>
                          <a:spcPts val="0"/>
                        </a:spcAft>
                      </a:pPr>
                      <a:r>
                        <a:rPr lang="en-US" sz="1300" kern="1200" dirty="0">
                          <a:solidFill>
                            <a:srgbClr val="000000"/>
                          </a:solidFill>
                          <a:latin typeface="Times New Roman"/>
                          <a:ea typeface="MS PGothic"/>
                          <a:cs typeface="Arial"/>
                        </a:rPr>
                        <a:t>long</a:t>
                      </a:r>
                      <a:endParaRPr lang="en-US" sz="1300" dirty="0">
                        <a:latin typeface="Calibri"/>
                        <a:ea typeface="Calibri"/>
                        <a:cs typeface="Arial"/>
                      </a:endParaRPr>
                    </a:p>
                  </a:txBody>
                  <a:tcPr marL="68578" marR="6857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a:lnSpc>
                          <a:spcPct val="115000"/>
                        </a:lnSpc>
                        <a:spcBef>
                          <a:spcPts val="0"/>
                        </a:spcBef>
                        <a:spcAft>
                          <a:spcPts val="0"/>
                        </a:spcAft>
                      </a:pPr>
                      <a:r>
                        <a:rPr lang="en-US" sz="1300" kern="1200" dirty="0">
                          <a:solidFill>
                            <a:srgbClr val="000000"/>
                          </a:solidFill>
                          <a:latin typeface="Times New Roman"/>
                          <a:ea typeface="MS PGothic"/>
                          <a:cs typeface="Arial"/>
                        </a:rPr>
                        <a:t>Long</a:t>
                      </a:r>
                      <a:endParaRPr lang="en-US" sz="1300" dirty="0">
                        <a:latin typeface="Calibri"/>
                        <a:ea typeface="Calibri"/>
                        <a:cs typeface="Arial"/>
                      </a:endParaRPr>
                    </a:p>
                  </a:txBody>
                  <a:tcPr marL="68578" marR="6857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7"/>
                  </a:ext>
                </a:extLst>
              </a:tr>
              <a:tr h="455706">
                <a:tc>
                  <a:txBody>
                    <a:bodyPr/>
                    <a:lstStyle/>
                    <a:p>
                      <a:pPr marL="0" marR="0" algn="l">
                        <a:lnSpc>
                          <a:spcPct val="115000"/>
                        </a:lnSpc>
                        <a:spcBef>
                          <a:spcPts val="0"/>
                        </a:spcBef>
                        <a:spcAft>
                          <a:spcPts val="0"/>
                        </a:spcAft>
                      </a:pPr>
                      <a:r>
                        <a:rPr lang="en-US" sz="1300" kern="1200" dirty="0">
                          <a:solidFill>
                            <a:srgbClr val="000000"/>
                          </a:solidFill>
                          <a:latin typeface="Times New Roman"/>
                          <a:ea typeface="MS PGothic"/>
                          <a:cs typeface="Arial"/>
                        </a:rPr>
                        <a:t>short</a:t>
                      </a:r>
                      <a:endParaRPr lang="en-US" sz="1300" dirty="0">
                        <a:latin typeface="Calibri"/>
                        <a:ea typeface="Calibri"/>
                        <a:cs typeface="Arial"/>
                      </a:endParaRPr>
                    </a:p>
                  </a:txBody>
                  <a:tcPr marL="68578" marR="6857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a:lnSpc>
                          <a:spcPct val="115000"/>
                        </a:lnSpc>
                        <a:spcBef>
                          <a:spcPts val="0"/>
                        </a:spcBef>
                        <a:spcAft>
                          <a:spcPts val="0"/>
                        </a:spcAft>
                      </a:pPr>
                      <a:r>
                        <a:rPr lang="en-US" sz="1300" kern="1200" dirty="0">
                          <a:solidFill>
                            <a:srgbClr val="000000"/>
                          </a:solidFill>
                          <a:latin typeface="Times New Roman"/>
                          <a:ea typeface="MS PGothic"/>
                          <a:cs typeface="Arial"/>
                        </a:rPr>
                        <a:t>Short</a:t>
                      </a:r>
                      <a:endParaRPr lang="en-US" sz="1300" dirty="0">
                        <a:latin typeface="Calibri"/>
                        <a:ea typeface="Calibri"/>
                        <a:cs typeface="Arial"/>
                      </a:endParaRPr>
                    </a:p>
                  </a:txBody>
                  <a:tcPr marL="68578" marR="6857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8"/>
                  </a:ext>
                </a:extLst>
              </a:tr>
            </a:tbl>
          </a:graphicData>
        </a:graphic>
      </p:graphicFrame>
      <p:sp>
        <p:nvSpPr>
          <p:cNvPr id="15398" name="TextBox 1"/>
          <p:cNvSpPr txBox="1">
            <a:spLocks noChangeArrowheads="1"/>
          </p:cNvSpPr>
          <p:nvPr/>
        </p:nvSpPr>
        <p:spPr bwMode="auto">
          <a:xfrm>
            <a:off x="4876800" y="4297363"/>
            <a:ext cx="3878263"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rgbClr val="009900"/>
              </a:buClr>
              <a:buSzPct val="60000"/>
              <a:buFont typeface="Wingdings" panose="05000000000000000000" pitchFamily="2" charset="2"/>
              <a:buChar char="n"/>
              <a:defRPr sz="2400">
                <a:solidFill>
                  <a:schemeClr val="tx1"/>
                </a:solidFill>
                <a:latin typeface="Tahoma" panose="020B0604030504040204" pitchFamily="34" charset="0"/>
                <a:cs typeface="Arial" panose="020B0604020202020204" pitchFamily="34" charset="0"/>
              </a:defRPr>
            </a:lvl1pPr>
            <a:lvl2pPr marL="742950" indent="-28575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cs typeface="Arial" panose="020B0604020202020204" pitchFamily="34" charset="0"/>
              </a:defRPr>
            </a:lvl2pPr>
            <a:lvl3pPr marL="1143000" indent="-228600">
              <a:spcBef>
                <a:spcPct val="20000"/>
              </a:spcBef>
              <a:buClr>
                <a:schemeClr val="tx1"/>
              </a:buClr>
              <a:buSzPct val="50000"/>
              <a:buFont typeface="Wingdings" panose="05000000000000000000" pitchFamily="2" charset="2"/>
              <a:buChar char="n"/>
              <a:defRPr sz="1600">
                <a:solidFill>
                  <a:schemeClr val="tx1"/>
                </a:solidFill>
                <a:latin typeface="Tahoma" panose="020B0604030504040204" pitchFamily="34" charset="0"/>
                <a:cs typeface="Arial" panose="020B0604020202020204" pitchFamily="34" charset="0"/>
              </a:defRPr>
            </a:lvl3pPr>
            <a:lvl4pPr marL="1600200" indent="-228600">
              <a:spcBef>
                <a:spcPct val="20000"/>
              </a:spcBef>
              <a:buClr>
                <a:schemeClr val="tx1"/>
              </a:buClr>
              <a:buSzPct val="55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4pPr>
            <a:lvl5pPr marL="2057400" indent="-228600">
              <a:spcBef>
                <a:spcPct val="20000"/>
              </a:spcBef>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9pPr>
          </a:lstStyle>
          <a:p>
            <a:pPr eaLnBrk="1" hangingPunct="1">
              <a:spcBef>
                <a:spcPct val="0"/>
              </a:spcBef>
              <a:buClrTx/>
              <a:buSzTx/>
              <a:buFontTx/>
              <a:buNone/>
            </a:pPr>
            <a:r>
              <a:rPr lang="en-US" altLang="en-US" sz="1600"/>
              <a:t>Note: Some uses of Wrapper classes will be introduced in this lecture. Other uses will be introduced in other lectures</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slide(fromBottom)">
                                      <p:cBhvr>
                                        <p:cTn id="7" dur="1000"/>
                                        <p:tgtEl>
                                          <p:spTgt spid="6"/>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2" presetClass="entr" presetSubtype="4"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slide(fromBottom)">
                                      <p:cBhvr>
                                        <p:cTn id="12" dur="1000"/>
                                        <p:tgtEl>
                                          <p:spTgt spid="7"/>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2" presetClass="entr" presetSubtype="4" fill="hold" grpId="0" nodeType="click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slide(fromBottom)">
                                      <p:cBhvr>
                                        <p:cTn id="17" dur="1000"/>
                                        <p:tgtEl>
                                          <p:spTgt spid="8"/>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12" presetClass="entr" presetSubtype="4" fill="hold" nodeType="click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slide(fromBottom)">
                                      <p:cBhvr>
                                        <p:cTn id="22" dur="1000"/>
                                        <p:tgtEl>
                                          <p:spTgt spid="10"/>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15398"/>
                                        </p:tgtEl>
                                        <p:attrNameLst>
                                          <p:attrName>style.visibility</p:attrName>
                                        </p:attrNameLst>
                                      </p:cBhvr>
                                      <p:to>
                                        <p:strVal val="visible"/>
                                      </p:to>
                                    </p:set>
                                    <p:anim calcmode="lin" valueType="num">
                                      <p:cBhvr additive="base">
                                        <p:cTn id="27" dur="500" fill="hold"/>
                                        <p:tgtEl>
                                          <p:spTgt spid="15398"/>
                                        </p:tgtEl>
                                        <p:attrNameLst>
                                          <p:attrName>ppt_x</p:attrName>
                                        </p:attrNameLst>
                                      </p:cBhvr>
                                      <p:tavLst>
                                        <p:tav tm="0">
                                          <p:val>
                                            <p:strVal val="#ppt_x"/>
                                          </p:val>
                                        </p:tav>
                                        <p:tav tm="100000">
                                          <p:val>
                                            <p:strVal val="#ppt_x"/>
                                          </p:val>
                                        </p:tav>
                                      </p:tavLst>
                                    </p:anim>
                                    <p:anim calcmode="lin" valueType="num">
                                      <p:cBhvr additive="base">
                                        <p:cTn id="28" dur="500" fill="hold"/>
                                        <p:tgtEl>
                                          <p:spTgt spid="1539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p:bldP spid="15398"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p:txBody>
          <a:bodyPr/>
          <a:lstStyle/>
          <a:p>
            <a:pPr eaLnBrk="1" hangingPunct="1"/>
            <a:r>
              <a:rPr lang="en-CA" altLang="en-US" smtClean="0"/>
              <a:t>Identifiers</a:t>
            </a:r>
          </a:p>
        </p:txBody>
      </p:sp>
      <p:sp>
        <p:nvSpPr>
          <p:cNvPr id="67587" name="Rectangle 3"/>
          <p:cNvSpPr>
            <a:spLocks noGrp="1" noChangeArrowheads="1"/>
          </p:cNvSpPr>
          <p:nvPr>
            <p:ph type="body" idx="1"/>
          </p:nvPr>
        </p:nvSpPr>
        <p:spPr>
          <a:xfrm>
            <a:off x="762000" y="1219200"/>
            <a:ext cx="7659688" cy="381000"/>
          </a:xfrm>
        </p:spPr>
        <p:txBody>
          <a:bodyPr/>
          <a:lstStyle/>
          <a:p>
            <a:r>
              <a:rPr lang="en-US" altLang="en-US" sz="2000" b="1" smtClean="0"/>
              <a:t> </a:t>
            </a:r>
            <a:r>
              <a:rPr lang="en-US" altLang="en-US" sz="2000" smtClean="0"/>
              <a:t>An identifier is any name in a Java program. </a:t>
            </a:r>
            <a:endParaRPr lang="en-US" altLang="en-US" sz="2000" smtClean="0">
              <a:cs typeface="Tahoma" panose="020B0604030504040204" pitchFamily="34" charset="0"/>
            </a:endParaRPr>
          </a:p>
          <a:p>
            <a:pPr eaLnBrk="1" hangingPunct="1">
              <a:buFont typeface="Wingdings" panose="05000000000000000000" pitchFamily="2" charset="2"/>
              <a:buNone/>
            </a:pPr>
            <a:endParaRPr lang="en-US" altLang="en-US" sz="2000" smtClean="0">
              <a:cs typeface="Tahoma" panose="020B0604030504040204" pitchFamily="34" charset="0"/>
            </a:endParaRPr>
          </a:p>
          <a:p>
            <a:pPr eaLnBrk="1" hangingPunct="1"/>
            <a:endParaRPr lang="en-US" altLang="en-US" sz="2000" smtClean="0">
              <a:cs typeface="Tahoma" panose="020B0604030504040204" pitchFamily="34" charset="0"/>
            </a:endParaRPr>
          </a:p>
          <a:p>
            <a:pPr eaLnBrk="1" hangingPunct="1">
              <a:buFont typeface="Wingdings" panose="05000000000000000000" pitchFamily="2" charset="2"/>
              <a:buNone/>
            </a:pPr>
            <a:r>
              <a:rPr lang="en-US" altLang="en-US" sz="2000" smtClean="0">
                <a:cs typeface="Tahoma" panose="020B0604030504040204" pitchFamily="34" charset="0"/>
              </a:rPr>
              <a:t> </a:t>
            </a:r>
          </a:p>
          <a:p>
            <a:pPr eaLnBrk="1" hangingPunct="1"/>
            <a:endParaRPr lang="en-US" altLang="en-US" sz="2000" smtClean="0">
              <a:cs typeface="Tahoma" panose="020B0604030504040204" pitchFamily="34" charset="0"/>
            </a:endParaRPr>
          </a:p>
          <a:p>
            <a:pPr eaLnBrk="1" hangingPunct="1">
              <a:buFont typeface="Wingdings" panose="05000000000000000000" pitchFamily="2" charset="2"/>
              <a:buNone/>
            </a:pPr>
            <a:endParaRPr lang="en-US" altLang="en-US" sz="2000" smtClean="0">
              <a:cs typeface="Tahoma" panose="020B0604030504040204" pitchFamily="34" charset="0"/>
            </a:endParaRPr>
          </a:p>
          <a:p>
            <a:pPr eaLnBrk="1" hangingPunct="1"/>
            <a:endParaRPr lang="en-US" altLang="en-US" smtClean="0">
              <a:cs typeface="Tahoma" panose="020B0604030504040204" pitchFamily="34" charset="0"/>
            </a:endParaRPr>
          </a:p>
          <a:p>
            <a:pPr lvl="1" eaLnBrk="1" hangingPunct="1">
              <a:buFont typeface="Wingdings" panose="05000000000000000000" pitchFamily="2" charset="2"/>
              <a:buNone/>
            </a:pPr>
            <a:endParaRPr lang="en-US" altLang="en-US" i="1" smtClean="0">
              <a:cs typeface="Tahoma" panose="020B0604030504040204" pitchFamily="34" charset="0"/>
            </a:endParaRPr>
          </a:p>
          <a:p>
            <a:pPr lvl="2" eaLnBrk="1" hangingPunct="1">
              <a:buFont typeface="Wingdings" panose="05000000000000000000" pitchFamily="2" charset="2"/>
              <a:buNone/>
            </a:pPr>
            <a:endParaRPr lang="en-US" altLang="en-US" sz="1400" b="1" smtClean="0">
              <a:solidFill>
                <a:srgbClr val="034CA1"/>
              </a:solidFill>
              <a:latin typeface="Comic Sans MS" panose="030F0702030302020204" pitchFamily="66" charset="0"/>
              <a:cs typeface="Tahoma" panose="020B0604030504040204" pitchFamily="34" charset="0"/>
            </a:endParaRPr>
          </a:p>
          <a:p>
            <a:pPr eaLnBrk="1" hangingPunct="1"/>
            <a:endParaRPr lang="en-CA" altLang="en-US" sz="1400" b="1" smtClean="0">
              <a:solidFill>
                <a:srgbClr val="034CA1"/>
              </a:solidFill>
              <a:latin typeface="Comic Sans MS" panose="030F0702030302020204" pitchFamily="66" charset="0"/>
              <a:cs typeface="Tahoma" panose="020B0604030504040204" pitchFamily="34" charset="0"/>
            </a:endParaRPr>
          </a:p>
        </p:txBody>
      </p:sp>
      <p:sp>
        <p:nvSpPr>
          <p:cNvPr id="16388" name="Text Box 4"/>
          <p:cNvSpPr txBox="1">
            <a:spLocks noChangeArrowheads="1"/>
          </p:cNvSpPr>
          <p:nvPr/>
        </p:nvSpPr>
        <p:spPr bwMode="auto">
          <a:xfrm>
            <a:off x="1295400" y="4191000"/>
            <a:ext cx="6781800" cy="862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rgbClr val="009900"/>
              </a:buClr>
              <a:buSzPct val="60000"/>
              <a:buFont typeface="Wingdings" panose="05000000000000000000" pitchFamily="2" charset="2"/>
              <a:buChar char="n"/>
              <a:defRPr sz="2400">
                <a:solidFill>
                  <a:schemeClr val="tx1"/>
                </a:solidFill>
                <a:latin typeface="Tahoma" panose="020B0604030504040204" pitchFamily="34" charset="0"/>
                <a:cs typeface="Arial" panose="020B0604020202020204" pitchFamily="34" charset="0"/>
              </a:defRPr>
            </a:lvl1pPr>
            <a:lvl2pPr marL="742950" indent="-28575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cs typeface="Arial" panose="020B0604020202020204" pitchFamily="34" charset="0"/>
              </a:defRPr>
            </a:lvl2pPr>
            <a:lvl3pPr marL="1143000" indent="-228600">
              <a:spcBef>
                <a:spcPct val="20000"/>
              </a:spcBef>
              <a:buClr>
                <a:schemeClr val="tx1"/>
              </a:buClr>
              <a:buSzPct val="50000"/>
              <a:buFont typeface="Wingdings" panose="05000000000000000000" pitchFamily="2" charset="2"/>
              <a:buChar char="n"/>
              <a:defRPr sz="1600">
                <a:solidFill>
                  <a:schemeClr val="tx1"/>
                </a:solidFill>
                <a:latin typeface="Tahoma" panose="020B0604030504040204" pitchFamily="34" charset="0"/>
                <a:cs typeface="Arial" panose="020B0604020202020204" pitchFamily="34" charset="0"/>
              </a:defRPr>
            </a:lvl3pPr>
            <a:lvl4pPr marL="1600200" indent="-228600">
              <a:spcBef>
                <a:spcPct val="20000"/>
              </a:spcBef>
              <a:buClr>
                <a:schemeClr val="tx1"/>
              </a:buClr>
              <a:buSzPct val="55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4pPr>
            <a:lvl5pPr marL="2057400" indent="-228600">
              <a:spcBef>
                <a:spcPct val="20000"/>
              </a:spcBef>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9pPr>
          </a:lstStyle>
          <a:p>
            <a:pPr eaLnBrk="1" hangingPunct="1">
              <a:spcBef>
                <a:spcPct val="50000"/>
              </a:spcBef>
              <a:buClrTx/>
              <a:buSzTx/>
              <a:buFontTx/>
              <a:buNone/>
            </a:pPr>
            <a:endParaRPr lang="en-US" altLang="en-US" sz="2000">
              <a:latin typeface="Courier New" panose="02070309020205020404" pitchFamily="49" charset="0"/>
              <a:cs typeface="Courier New" panose="02070309020205020404" pitchFamily="49" charset="0"/>
            </a:endParaRPr>
          </a:p>
          <a:p>
            <a:pPr eaLnBrk="1" hangingPunct="1">
              <a:spcBef>
                <a:spcPct val="50000"/>
              </a:spcBef>
              <a:buClrTx/>
              <a:buSzTx/>
              <a:buFontTx/>
              <a:buNone/>
            </a:pPr>
            <a:r>
              <a:rPr lang="en-US" altLang="en-US" sz="2000" i="1">
                <a:latin typeface="Courier New" panose="02070309020205020404" pitchFamily="49" charset="0"/>
                <a:cs typeface="Courier New" panose="02070309020205020404" pitchFamily="49" charset="0"/>
              </a:rPr>
              <a:t> </a:t>
            </a:r>
          </a:p>
        </p:txBody>
      </p:sp>
      <p:sp>
        <p:nvSpPr>
          <p:cNvPr id="15" name="TextBox 14"/>
          <p:cNvSpPr txBox="1">
            <a:spLocks noChangeArrowheads="1"/>
          </p:cNvSpPr>
          <p:nvPr/>
        </p:nvSpPr>
        <p:spPr bwMode="auto">
          <a:xfrm>
            <a:off x="762000" y="1752600"/>
            <a:ext cx="8153400"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rgbClr val="009900"/>
              </a:buClr>
              <a:buSzPct val="60000"/>
              <a:buFont typeface="Wingdings" panose="05000000000000000000" pitchFamily="2" charset="2"/>
              <a:buChar char="n"/>
              <a:defRPr sz="2400">
                <a:solidFill>
                  <a:schemeClr val="tx1"/>
                </a:solidFill>
                <a:latin typeface="Tahoma" panose="020B0604030504040204" pitchFamily="34" charset="0"/>
                <a:cs typeface="Arial" panose="020B0604020202020204" pitchFamily="34" charset="0"/>
              </a:defRPr>
            </a:lvl1pPr>
            <a:lvl2pPr marL="742950" indent="-28575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cs typeface="Arial" panose="020B0604020202020204" pitchFamily="34" charset="0"/>
              </a:defRPr>
            </a:lvl2pPr>
            <a:lvl3pPr marL="1143000" indent="-228600">
              <a:spcBef>
                <a:spcPct val="20000"/>
              </a:spcBef>
              <a:buClr>
                <a:schemeClr val="tx1"/>
              </a:buClr>
              <a:buSzPct val="50000"/>
              <a:buFont typeface="Wingdings" panose="05000000000000000000" pitchFamily="2" charset="2"/>
              <a:buChar char="n"/>
              <a:defRPr sz="1600">
                <a:solidFill>
                  <a:schemeClr val="tx1"/>
                </a:solidFill>
                <a:latin typeface="Tahoma" panose="020B0604030504040204" pitchFamily="34" charset="0"/>
                <a:cs typeface="Arial" panose="020B0604020202020204" pitchFamily="34" charset="0"/>
              </a:defRPr>
            </a:lvl3pPr>
            <a:lvl4pPr marL="1600200" indent="-228600">
              <a:spcBef>
                <a:spcPct val="20000"/>
              </a:spcBef>
              <a:buClr>
                <a:schemeClr val="tx1"/>
              </a:buClr>
              <a:buSzPct val="55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4pPr>
            <a:lvl5pPr marL="2057400" indent="-228600">
              <a:spcBef>
                <a:spcPct val="20000"/>
              </a:spcBef>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9pPr>
          </a:lstStyle>
          <a:p>
            <a:pPr eaLnBrk="1" hangingPunct="1">
              <a:spcBef>
                <a:spcPct val="0"/>
              </a:spcBef>
              <a:buClr>
                <a:srgbClr val="008000"/>
              </a:buClr>
              <a:buSzTx/>
              <a:buFont typeface="Wingdings" panose="05000000000000000000" pitchFamily="2" charset="2"/>
              <a:buChar char="§"/>
            </a:pPr>
            <a:r>
              <a:rPr lang="en-US" altLang="en-US" sz="2000"/>
              <a:t>  User-defined identifiers are used to give names to classes, methods,</a:t>
            </a:r>
          </a:p>
          <a:p>
            <a:pPr eaLnBrk="1" hangingPunct="1">
              <a:spcBef>
                <a:spcPct val="0"/>
              </a:spcBef>
              <a:buClr>
                <a:srgbClr val="008000"/>
              </a:buClr>
              <a:buSzTx/>
              <a:buFontTx/>
              <a:buNone/>
            </a:pPr>
            <a:r>
              <a:rPr lang="en-US" altLang="en-US" sz="2000"/>
              <a:t>    variables, labels, interfaces, and packages.</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67587">
                                            <p:txEl>
                                              <p:pRg st="0" end="0"/>
                                            </p:txEl>
                                          </p:spTgt>
                                        </p:tgtEl>
                                        <p:attrNameLst>
                                          <p:attrName>style.visibility</p:attrName>
                                        </p:attrNameLst>
                                      </p:cBhvr>
                                      <p:to>
                                        <p:strVal val="visible"/>
                                      </p:to>
                                    </p:set>
                                    <p:animEffect transition="in" filter="slide(fromBottom)">
                                      <p:cBhvr>
                                        <p:cTn id="7" dur="500"/>
                                        <p:tgtEl>
                                          <p:spTgt spid="67587">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2" presetClass="entr" presetSubtype="4" fill="hold" grpId="0" nodeType="clickEffect">
                                  <p:stCondLst>
                                    <p:cond delay="0"/>
                                  </p:stCondLst>
                                  <p:childTnLst>
                                    <p:set>
                                      <p:cBhvr>
                                        <p:cTn id="11" dur="1" fill="hold">
                                          <p:stCondLst>
                                            <p:cond delay="0"/>
                                          </p:stCondLst>
                                        </p:cTn>
                                        <p:tgtEl>
                                          <p:spTgt spid="15"/>
                                        </p:tgtEl>
                                        <p:attrNameLst>
                                          <p:attrName>style.visibility</p:attrName>
                                        </p:attrNameLst>
                                      </p:cBhvr>
                                      <p:to>
                                        <p:strVal val="visible"/>
                                      </p:to>
                                    </p:set>
                                    <p:animEffect transition="in" filter="slide(fromBottom)">
                                      <p:cBhvr>
                                        <p:cTn id="12"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7587" grpId="0" build="p"/>
      <p:bldP spid="15"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p:txBody>
          <a:bodyPr/>
          <a:lstStyle/>
          <a:p>
            <a:pPr eaLnBrk="1" hangingPunct="1"/>
            <a:r>
              <a:rPr lang="en-CA" altLang="en-US" smtClean="0"/>
              <a:t>Variable Declaration</a:t>
            </a:r>
          </a:p>
        </p:txBody>
      </p:sp>
      <p:sp>
        <p:nvSpPr>
          <p:cNvPr id="67587" name="Rectangle 3"/>
          <p:cNvSpPr>
            <a:spLocks noGrp="1" noChangeArrowheads="1"/>
          </p:cNvSpPr>
          <p:nvPr>
            <p:ph type="body" idx="1"/>
          </p:nvPr>
        </p:nvSpPr>
        <p:spPr>
          <a:xfrm>
            <a:off x="762000" y="1219200"/>
            <a:ext cx="7659688" cy="381000"/>
          </a:xfrm>
        </p:spPr>
        <p:txBody>
          <a:bodyPr/>
          <a:lstStyle/>
          <a:p>
            <a:pPr eaLnBrk="1" hangingPunct="1"/>
            <a:r>
              <a:rPr lang="en-US" altLang="en-US" sz="2000" smtClean="0">
                <a:cs typeface="Tahoma" panose="020B0604030504040204" pitchFamily="34" charset="0"/>
              </a:rPr>
              <a:t>A variable in Java is a name for a location in memory</a:t>
            </a:r>
          </a:p>
          <a:p>
            <a:pPr eaLnBrk="1" hangingPunct="1"/>
            <a:r>
              <a:rPr lang="en-US" altLang="en-US" sz="2000" smtClean="0">
                <a:cs typeface="Tahoma" panose="020B0604030504040204" pitchFamily="34" charset="0"/>
              </a:rPr>
              <a:t>Every variable in a Java program must be </a:t>
            </a:r>
            <a:r>
              <a:rPr lang="en-US" altLang="en-US" sz="2000" i="1" smtClean="0">
                <a:cs typeface="Tahoma" panose="020B0604030504040204" pitchFamily="34" charset="0"/>
              </a:rPr>
              <a:t>declared</a:t>
            </a:r>
            <a:r>
              <a:rPr lang="en-US" altLang="en-US" sz="2000" smtClean="0">
                <a:cs typeface="Tahoma" panose="020B0604030504040204" pitchFamily="34" charset="0"/>
              </a:rPr>
              <a:t> before it can be used</a:t>
            </a:r>
          </a:p>
          <a:p>
            <a:pPr eaLnBrk="1" hangingPunct="1"/>
            <a:r>
              <a:rPr lang="en-US" altLang="en-US" sz="2000" smtClean="0">
                <a:cs typeface="Tahoma" panose="020B0604030504040204" pitchFamily="34" charset="0"/>
              </a:rPr>
              <a:t>A variable declaration tells the compiler what kind of data (</a:t>
            </a:r>
            <a:r>
              <a:rPr lang="en-US" altLang="en-US" sz="2000" smtClean="0">
                <a:solidFill>
                  <a:srgbClr val="C00000"/>
                </a:solidFill>
                <a:cs typeface="Tahoma" panose="020B0604030504040204" pitchFamily="34" charset="0"/>
              </a:rPr>
              <a:t>type</a:t>
            </a:r>
            <a:r>
              <a:rPr lang="en-US" altLang="en-US" sz="2000" smtClean="0">
                <a:cs typeface="Tahoma" panose="020B0604030504040204" pitchFamily="34" charset="0"/>
              </a:rPr>
              <a:t>) will be stored in the variable</a:t>
            </a:r>
          </a:p>
          <a:p>
            <a:pPr eaLnBrk="1" hangingPunct="1">
              <a:buFont typeface="Wingdings" panose="05000000000000000000" pitchFamily="2" charset="2"/>
              <a:buNone/>
            </a:pPr>
            <a:endParaRPr lang="en-US" altLang="en-US" sz="2000" smtClean="0">
              <a:cs typeface="Tahoma" panose="020B0604030504040204" pitchFamily="34" charset="0"/>
            </a:endParaRPr>
          </a:p>
          <a:p>
            <a:pPr eaLnBrk="1" hangingPunct="1"/>
            <a:endParaRPr lang="en-US" altLang="en-US" sz="2000" smtClean="0">
              <a:cs typeface="Tahoma" panose="020B0604030504040204" pitchFamily="34" charset="0"/>
            </a:endParaRPr>
          </a:p>
          <a:p>
            <a:pPr eaLnBrk="1" hangingPunct="1">
              <a:buFont typeface="Wingdings" panose="05000000000000000000" pitchFamily="2" charset="2"/>
              <a:buNone/>
            </a:pPr>
            <a:r>
              <a:rPr lang="en-US" altLang="en-US" sz="2000" smtClean="0">
                <a:cs typeface="Tahoma" panose="020B0604030504040204" pitchFamily="34" charset="0"/>
              </a:rPr>
              <a:t> </a:t>
            </a:r>
          </a:p>
          <a:p>
            <a:pPr eaLnBrk="1" hangingPunct="1"/>
            <a:endParaRPr lang="en-US" altLang="en-US" sz="2000" smtClean="0">
              <a:cs typeface="Tahoma" panose="020B0604030504040204" pitchFamily="34" charset="0"/>
            </a:endParaRPr>
          </a:p>
          <a:p>
            <a:pPr eaLnBrk="1" hangingPunct="1">
              <a:buFont typeface="Wingdings" panose="05000000000000000000" pitchFamily="2" charset="2"/>
              <a:buNone/>
            </a:pPr>
            <a:endParaRPr lang="en-US" altLang="en-US" sz="2000" smtClean="0">
              <a:cs typeface="Tahoma" panose="020B0604030504040204" pitchFamily="34" charset="0"/>
            </a:endParaRPr>
          </a:p>
          <a:p>
            <a:pPr eaLnBrk="1" hangingPunct="1"/>
            <a:endParaRPr lang="en-US" altLang="en-US" smtClean="0">
              <a:cs typeface="Tahoma" panose="020B0604030504040204" pitchFamily="34" charset="0"/>
            </a:endParaRPr>
          </a:p>
          <a:p>
            <a:pPr eaLnBrk="1" hangingPunct="1"/>
            <a:r>
              <a:rPr lang="en-US" altLang="en-US" sz="2000" smtClean="0">
                <a:cs typeface="Tahoma" panose="020B0604030504040204" pitchFamily="34" charset="0"/>
              </a:rPr>
              <a:t>Examples:</a:t>
            </a:r>
          </a:p>
          <a:p>
            <a:pPr lvl="1" eaLnBrk="1" hangingPunct="1"/>
            <a:endParaRPr lang="en-US" altLang="en-US" i="1" smtClean="0">
              <a:cs typeface="Tahoma" panose="020B0604030504040204" pitchFamily="34" charset="0"/>
            </a:endParaRPr>
          </a:p>
          <a:p>
            <a:pPr lvl="2" eaLnBrk="1" hangingPunct="1">
              <a:buFont typeface="Wingdings" panose="05000000000000000000" pitchFamily="2" charset="2"/>
              <a:buNone/>
            </a:pPr>
            <a:endParaRPr lang="en-US" altLang="en-US" sz="1400" b="1" smtClean="0">
              <a:solidFill>
                <a:srgbClr val="034CA1"/>
              </a:solidFill>
              <a:latin typeface="Comic Sans MS" panose="030F0702030302020204" pitchFamily="66" charset="0"/>
              <a:cs typeface="Tahoma" panose="020B0604030504040204" pitchFamily="34" charset="0"/>
            </a:endParaRPr>
          </a:p>
          <a:p>
            <a:pPr eaLnBrk="1" hangingPunct="1"/>
            <a:endParaRPr lang="en-CA" altLang="en-US" sz="1400" b="1" smtClean="0">
              <a:solidFill>
                <a:srgbClr val="034CA1"/>
              </a:solidFill>
              <a:latin typeface="Comic Sans MS" panose="030F0702030302020204" pitchFamily="66" charset="0"/>
              <a:cs typeface="Tahoma" panose="020B0604030504040204" pitchFamily="34" charset="0"/>
            </a:endParaRPr>
          </a:p>
        </p:txBody>
      </p:sp>
      <p:sp>
        <p:nvSpPr>
          <p:cNvPr id="17412" name="Text Box 4"/>
          <p:cNvSpPr txBox="1">
            <a:spLocks noChangeArrowheads="1"/>
          </p:cNvSpPr>
          <p:nvPr/>
        </p:nvSpPr>
        <p:spPr bwMode="auto">
          <a:xfrm>
            <a:off x="1295400" y="4191000"/>
            <a:ext cx="6781800" cy="862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rgbClr val="009900"/>
              </a:buClr>
              <a:buSzPct val="60000"/>
              <a:buFont typeface="Wingdings" panose="05000000000000000000" pitchFamily="2" charset="2"/>
              <a:buChar char="n"/>
              <a:defRPr sz="2400">
                <a:solidFill>
                  <a:schemeClr val="tx1"/>
                </a:solidFill>
                <a:latin typeface="Tahoma" panose="020B0604030504040204" pitchFamily="34" charset="0"/>
                <a:cs typeface="Arial" panose="020B0604020202020204" pitchFamily="34" charset="0"/>
              </a:defRPr>
            </a:lvl1pPr>
            <a:lvl2pPr marL="742950" indent="-28575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cs typeface="Arial" panose="020B0604020202020204" pitchFamily="34" charset="0"/>
              </a:defRPr>
            </a:lvl2pPr>
            <a:lvl3pPr marL="1143000" indent="-228600">
              <a:spcBef>
                <a:spcPct val="20000"/>
              </a:spcBef>
              <a:buClr>
                <a:schemeClr val="tx1"/>
              </a:buClr>
              <a:buSzPct val="50000"/>
              <a:buFont typeface="Wingdings" panose="05000000000000000000" pitchFamily="2" charset="2"/>
              <a:buChar char="n"/>
              <a:defRPr sz="1600">
                <a:solidFill>
                  <a:schemeClr val="tx1"/>
                </a:solidFill>
                <a:latin typeface="Tahoma" panose="020B0604030504040204" pitchFamily="34" charset="0"/>
                <a:cs typeface="Arial" panose="020B0604020202020204" pitchFamily="34" charset="0"/>
              </a:defRPr>
            </a:lvl3pPr>
            <a:lvl4pPr marL="1600200" indent="-228600">
              <a:spcBef>
                <a:spcPct val="20000"/>
              </a:spcBef>
              <a:buClr>
                <a:schemeClr val="tx1"/>
              </a:buClr>
              <a:buSzPct val="55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4pPr>
            <a:lvl5pPr marL="2057400" indent="-228600">
              <a:spcBef>
                <a:spcPct val="20000"/>
              </a:spcBef>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9pPr>
          </a:lstStyle>
          <a:p>
            <a:pPr eaLnBrk="1" hangingPunct="1">
              <a:spcBef>
                <a:spcPct val="50000"/>
              </a:spcBef>
              <a:buClrTx/>
              <a:buSzTx/>
              <a:buFontTx/>
              <a:buNone/>
            </a:pPr>
            <a:endParaRPr lang="en-US" altLang="en-US" sz="2000">
              <a:latin typeface="Courier New" panose="02070309020205020404" pitchFamily="49" charset="0"/>
              <a:cs typeface="Courier New" panose="02070309020205020404" pitchFamily="49" charset="0"/>
            </a:endParaRPr>
          </a:p>
          <a:p>
            <a:pPr eaLnBrk="1" hangingPunct="1">
              <a:spcBef>
                <a:spcPct val="50000"/>
              </a:spcBef>
              <a:buClrTx/>
              <a:buSzTx/>
              <a:buFontTx/>
              <a:buNone/>
            </a:pPr>
            <a:r>
              <a:rPr lang="en-US" altLang="en-US" sz="2000" i="1">
                <a:latin typeface="Courier New" panose="02070309020205020404" pitchFamily="49" charset="0"/>
                <a:cs typeface="Courier New" panose="02070309020205020404" pitchFamily="49" charset="0"/>
              </a:rPr>
              <a:t> </a:t>
            </a:r>
          </a:p>
        </p:txBody>
      </p:sp>
      <p:sp>
        <p:nvSpPr>
          <p:cNvPr id="67590" name="Text Box 6"/>
          <p:cNvSpPr txBox="1">
            <a:spLocks noChangeArrowheads="1"/>
          </p:cNvSpPr>
          <p:nvPr/>
        </p:nvSpPr>
        <p:spPr bwMode="auto">
          <a:xfrm>
            <a:off x="1295400" y="5562600"/>
            <a:ext cx="2209800" cy="862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rgbClr val="009900"/>
              </a:buClr>
              <a:buSzPct val="60000"/>
              <a:buFont typeface="Wingdings" panose="05000000000000000000" pitchFamily="2" charset="2"/>
              <a:buChar char="n"/>
              <a:defRPr sz="2400">
                <a:solidFill>
                  <a:schemeClr val="tx1"/>
                </a:solidFill>
                <a:latin typeface="Tahoma" panose="020B0604030504040204" pitchFamily="34" charset="0"/>
                <a:cs typeface="Arial" panose="020B0604020202020204" pitchFamily="34" charset="0"/>
              </a:defRPr>
            </a:lvl1pPr>
            <a:lvl2pPr marL="742950" indent="-28575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cs typeface="Arial" panose="020B0604020202020204" pitchFamily="34" charset="0"/>
              </a:defRPr>
            </a:lvl2pPr>
            <a:lvl3pPr marL="1143000" indent="-228600">
              <a:spcBef>
                <a:spcPct val="20000"/>
              </a:spcBef>
              <a:buClr>
                <a:schemeClr val="tx1"/>
              </a:buClr>
              <a:buSzPct val="50000"/>
              <a:buFont typeface="Wingdings" panose="05000000000000000000" pitchFamily="2" charset="2"/>
              <a:buChar char="n"/>
              <a:defRPr sz="1600">
                <a:solidFill>
                  <a:schemeClr val="tx1"/>
                </a:solidFill>
                <a:latin typeface="Tahoma" panose="020B0604030504040204" pitchFamily="34" charset="0"/>
                <a:cs typeface="Arial" panose="020B0604020202020204" pitchFamily="34" charset="0"/>
              </a:defRPr>
            </a:lvl3pPr>
            <a:lvl4pPr marL="1600200" indent="-228600">
              <a:spcBef>
                <a:spcPct val="20000"/>
              </a:spcBef>
              <a:buClr>
                <a:schemeClr val="tx1"/>
              </a:buClr>
              <a:buSzPct val="55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4pPr>
            <a:lvl5pPr marL="2057400" indent="-228600">
              <a:spcBef>
                <a:spcPct val="20000"/>
              </a:spcBef>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9pPr>
          </a:lstStyle>
          <a:p>
            <a:pPr eaLnBrk="1" hangingPunct="1">
              <a:spcBef>
                <a:spcPct val="50000"/>
              </a:spcBef>
              <a:buClrTx/>
              <a:buSzTx/>
              <a:buFontTx/>
              <a:buNone/>
            </a:pPr>
            <a:r>
              <a:rPr lang="en-US" altLang="en-US" sz="2000">
                <a:latin typeface="Courier New" panose="02070309020205020404" pitchFamily="49" charset="0"/>
                <a:cs typeface="Courier New" panose="02070309020205020404" pitchFamily="49" charset="0"/>
              </a:rPr>
              <a:t>int </a:t>
            </a:r>
            <a:r>
              <a:rPr lang="en-US" altLang="en-US" sz="2000" i="1">
                <a:latin typeface="Courier New" panose="02070309020205020404" pitchFamily="49" charset="0"/>
                <a:cs typeface="Courier New" panose="02070309020205020404" pitchFamily="49" charset="0"/>
              </a:rPr>
              <a:t>x;</a:t>
            </a:r>
          </a:p>
          <a:p>
            <a:pPr eaLnBrk="1" hangingPunct="1">
              <a:spcBef>
                <a:spcPct val="50000"/>
              </a:spcBef>
              <a:buClrTx/>
              <a:buSzTx/>
              <a:buFontTx/>
              <a:buNone/>
            </a:pPr>
            <a:r>
              <a:rPr lang="en-US" altLang="en-US" sz="2000">
                <a:latin typeface="Courier New" panose="02070309020205020404" pitchFamily="49" charset="0"/>
                <a:cs typeface="Courier New" panose="02070309020205020404" pitchFamily="49" charset="0"/>
              </a:rPr>
              <a:t>double y, z;</a:t>
            </a:r>
          </a:p>
        </p:txBody>
      </p:sp>
      <p:sp>
        <p:nvSpPr>
          <p:cNvPr id="67591" name="Text Box 7"/>
          <p:cNvSpPr txBox="1">
            <a:spLocks noChangeArrowheads="1"/>
          </p:cNvSpPr>
          <p:nvPr/>
        </p:nvSpPr>
        <p:spPr bwMode="auto">
          <a:xfrm>
            <a:off x="4648200" y="5486400"/>
            <a:ext cx="4038600" cy="854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rgbClr val="009900"/>
              </a:buClr>
              <a:buSzPct val="60000"/>
              <a:buFont typeface="Wingdings" panose="05000000000000000000" pitchFamily="2" charset="2"/>
              <a:buChar char="n"/>
              <a:defRPr sz="2400">
                <a:solidFill>
                  <a:schemeClr val="tx1"/>
                </a:solidFill>
                <a:latin typeface="Tahoma" panose="020B0604030504040204" pitchFamily="34" charset="0"/>
                <a:cs typeface="Arial" panose="020B0604020202020204" pitchFamily="34" charset="0"/>
              </a:defRPr>
            </a:lvl1pPr>
            <a:lvl2pPr marL="742950" indent="-28575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cs typeface="Arial" panose="020B0604020202020204" pitchFamily="34" charset="0"/>
              </a:defRPr>
            </a:lvl2pPr>
            <a:lvl3pPr marL="1143000" indent="-228600">
              <a:spcBef>
                <a:spcPct val="20000"/>
              </a:spcBef>
              <a:buClr>
                <a:schemeClr val="tx1"/>
              </a:buClr>
              <a:buSzPct val="50000"/>
              <a:buFont typeface="Wingdings" panose="05000000000000000000" pitchFamily="2" charset="2"/>
              <a:buChar char="n"/>
              <a:defRPr sz="1600">
                <a:solidFill>
                  <a:schemeClr val="tx1"/>
                </a:solidFill>
                <a:latin typeface="Tahoma" panose="020B0604030504040204" pitchFamily="34" charset="0"/>
                <a:cs typeface="Arial" panose="020B0604020202020204" pitchFamily="34" charset="0"/>
              </a:defRPr>
            </a:lvl3pPr>
            <a:lvl4pPr marL="1600200" indent="-228600">
              <a:spcBef>
                <a:spcPct val="20000"/>
              </a:spcBef>
              <a:buClr>
                <a:schemeClr val="tx1"/>
              </a:buClr>
              <a:buSzPct val="55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4pPr>
            <a:lvl5pPr marL="2057400" indent="-228600">
              <a:spcBef>
                <a:spcPct val="20000"/>
              </a:spcBef>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9pPr>
          </a:lstStyle>
          <a:p>
            <a:pPr eaLnBrk="1" hangingPunct="1">
              <a:spcBef>
                <a:spcPct val="50000"/>
              </a:spcBef>
              <a:buClrTx/>
              <a:buSzTx/>
              <a:buFontTx/>
              <a:buNone/>
            </a:pPr>
            <a:r>
              <a:rPr lang="en-US" altLang="en-US" sz="2000">
                <a:latin typeface="Courier New" panose="02070309020205020404" pitchFamily="49" charset="0"/>
                <a:cs typeface="Courier New" panose="02070309020205020404" pitchFamily="49" charset="0"/>
              </a:rPr>
              <a:t>int a = 16</a:t>
            </a:r>
            <a:r>
              <a:rPr lang="en-US" altLang="en-US" sz="2000" i="1">
                <a:latin typeface="Courier New" panose="02070309020205020404" pitchFamily="49" charset="0"/>
                <a:cs typeface="Courier New" panose="02070309020205020404" pitchFamily="49" charset="0"/>
              </a:rPr>
              <a:t>;</a:t>
            </a:r>
          </a:p>
          <a:p>
            <a:pPr eaLnBrk="1" hangingPunct="1">
              <a:spcBef>
                <a:spcPct val="50000"/>
              </a:spcBef>
              <a:buClrTx/>
              <a:buSzTx/>
              <a:buFontTx/>
              <a:buNone/>
            </a:pPr>
            <a:r>
              <a:rPr lang="en-US" altLang="en-US" sz="2000">
                <a:latin typeface="Courier New" panose="02070309020205020404" pitchFamily="49" charset="0"/>
                <a:cs typeface="Courier New" panose="02070309020205020404" pitchFamily="49" charset="0"/>
              </a:rPr>
              <a:t>double b = 5.5, c = 8.11;</a:t>
            </a:r>
          </a:p>
        </p:txBody>
      </p:sp>
      <p:sp>
        <p:nvSpPr>
          <p:cNvPr id="9" name="TextBox 8"/>
          <p:cNvSpPr txBox="1">
            <a:spLocks noChangeArrowheads="1"/>
          </p:cNvSpPr>
          <p:nvPr/>
        </p:nvSpPr>
        <p:spPr bwMode="auto">
          <a:xfrm>
            <a:off x="762000" y="2971800"/>
            <a:ext cx="455612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rgbClr val="009900"/>
              </a:buClr>
              <a:buSzPct val="60000"/>
              <a:buFont typeface="Wingdings" panose="05000000000000000000" pitchFamily="2" charset="2"/>
              <a:buChar char="n"/>
              <a:defRPr sz="2400">
                <a:solidFill>
                  <a:schemeClr val="tx1"/>
                </a:solidFill>
                <a:latin typeface="Tahoma" panose="020B0604030504040204" pitchFamily="34" charset="0"/>
                <a:cs typeface="Arial" panose="020B0604020202020204" pitchFamily="34" charset="0"/>
              </a:defRPr>
            </a:lvl1pPr>
            <a:lvl2pPr marL="742950" indent="-28575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cs typeface="Arial" panose="020B0604020202020204" pitchFamily="34" charset="0"/>
              </a:defRPr>
            </a:lvl2pPr>
            <a:lvl3pPr marL="1143000" indent="-228600">
              <a:spcBef>
                <a:spcPct val="20000"/>
              </a:spcBef>
              <a:buClr>
                <a:schemeClr val="tx1"/>
              </a:buClr>
              <a:buSzPct val="50000"/>
              <a:buFont typeface="Wingdings" panose="05000000000000000000" pitchFamily="2" charset="2"/>
              <a:buChar char="n"/>
              <a:defRPr sz="1600">
                <a:solidFill>
                  <a:schemeClr val="tx1"/>
                </a:solidFill>
                <a:latin typeface="Tahoma" panose="020B0604030504040204" pitchFamily="34" charset="0"/>
                <a:cs typeface="Arial" panose="020B0604020202020204" pitchFamily="34" charset="0"/>
              </a:defRPr>
            </a:lvl3pPr>
            <a:lvl4pPr marL="1600200" indent="-228600">
              <a:spcBef>
                <a:spcPct val="20000"/>
              </a:spcBef>
              <a:buClr>
                <a:schemeClr val="tx1"/>
              </a:buClr>
              <a:buSzPct val="55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4pPr>
            <a:lvl5pPr marL="2057400" indent="-228600">
              <a:spcBef>
                <a:spcPct val="20000"/>
              </a:spcBef>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9pPr>
          </a:lstStyle>
          <a:p>
            <a:pPr eaLnBrk="1" hangingPunct="1">
              <a:spcBef>
                <a:spcPct val="0"/>
              </a:spcBef>
              <a:buClr>
                <a:srgbClr val="008000"/>
              </a:buClr>
              <a:buSzTx/>
              <a:buFont typeface="Wingdings" panose="05000000000000000000" pitchFamily="2" charset="2"/>
              <a:buChar char="§"/>
            </a:pPr>
            <a:r>
              <a:rPr lang="en-US" altLang="en-US" sz="2000"/>
              <a:t>The syntax for declaring a variable is:</a:t>
            </a:r>
          </a:p>
        </p:txBody>
      </p:sp>
      <p:sp>
        <p:nvSpPr>
          <p:cNvPr id="10" name="TextBox 9"/>
          <p:cNvSpPr txBox="1">
            <a:spLocks noChangeArrowheads="1"/>
          </p:cNvSpPr>
          <p:nvPr/>
        </p:nvSpPr>
        <p:spPr bwMode="auto">
          <a:xfrm>
            <a:off x="1524000" y="3352800"/>
            <a:ext cx="223202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rgbClr val="009900"/>
              </a:buClr>
              <a:buSzPct val="60000"/>
              <a:buFont typeface="Wingdings" panose="05000000000000000000" pitchFamily="2" charset="2"/>
              <a:buChar char="n"/>
              <a:defRPr sz="2400">
                <a:solidFill>
                  <a:schemeClr val="tx1"/>
                </a:solidFill>
                <a:latin typeface="Tahoma" panose="020B0604030504040204" pitchFamily="34" charset="0"/>
                <a:cs typeface="Arial" panose="020B0604020202020204" pitchFamily="34" charset="0"/>
              </a:defRPr>
            </a:lvl1pPr>
            <a:lvl2pPr marL="742950" indent="-28575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cs typeface="Arial" panose="020B0604020202020204" pitchFamily="34" charset="0"/>
              </a:defRPr>
            </a:lvl2pPr>
            <a:lvl3pPr marL="1143000" indent="-228600">
              <a:spcBef>
                <a:spcPct val="20000"/>
              </a:spcBef>
              <a:buClr>
                <a:schemeClr val="tx1"/>
              </a:buClr>
              <a:buSzPct val="50000"/>
              <a:buFont typeface="Wingdings" panose="05000000000000000000" pitchFamily="2" charset="2"/>
              <a:buChar char="n"/>
              <a:defRPr sz="1600">
                <a:solidFill>
                  <a:schemeClr val="tx1"/>
                </a:solidFill>
                <a:latin typeface="Tahoma" panose="020B0604030504040204" pitchFamily="34" charset="0"/>
                <a:cs typeface="Arial" panose="020B0604020202020204" pitchFamily="34" charset="0"/>
              </a:defRPr>
            </a:lvl3pPr>
            <a:lvl4pPr marL="1600200" indent="-228600">
              <a:spcBef>
                <a:spcPct val="20000"/>
              </a:spcBef>
              <a:buClr>
                <a:schemeClr val="tx1"/>
              </a:buClr>
              <a:buSzPct val="55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4pPr>
            <a:lvl5pPr marL="2057400" indent="-228600">
              <a:spcBef>
                <a:spcPct val="20000"/>
              </a:spcBef>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9pPr>
          </a:lstStyle>
          <a:p>
            <a:pPr eaLnBrk="1" hangingPunct="1">
              <a:spcBef>
                <a:spcPct val="0"/>
              </a:spcBef>
              <a:buClrTx/>
              <a:buSzTx/>
              <a:buFontTx/>
              <a:buNone/>
            </a:pPr>
            <a:r>
              <a:rPr lang="en-US" altLang="en-US" sz="1800">
                <a:solidFill>
                  <a:srgbClr val="0000CC"/>
                </a:solidFill>
              </a:rPr>
              <a:t>dataType  identifier;</a:t>
            </a:r>
          </a:p>
        </p:txBody>
      </p:sp>
      <p:sp>
        <p:nvSpPr>
          <p:cNvPr id="11" name="TextBox 10"/>
          <p:cNvSpPr txBox="1">
            <a:spLocks noChangeArrowheads="1"/>
          </p:cNvSpPr>
          <p:nvPr/>
        </p:nvSpPr>
        <p:spPr bwMode="auto">
          <a:xfrm>
            <a:off x="1295400" y="3657600"/>
            <a:ext cx="4572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rgbClr val="009900"/>
              </a:buClr>
              <a:buSzPct val="60000"/>
              <a:buFont typeface="Wingdings" panose="05000000000000000000" pitchFamily="2" charset="2"/>
              <a:buChar char="n"/>
              <a:defRPr sz="2400">
                <a:solidFill>
                  <a:schemeClr val="tx1"/>
                </a:solidFill>
                <a:latin typeface="Tahoma" panose="020B0604030504040204" pitchFamily="34" charset="0"/>
                <a:cs typeface="Arial" panose="020B0604020202020204" pitchFamily="34" charset="0"/>
              </a:defRPr>
            </a:lvl1pPr>
            <a:lvl2pPr marL="742950" indent="-28575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cs typeface="Arial" panose="020B0604020202020204" pitchFamily="34" charset="0"/>
              </a:defRPr>
            </a:lvl2pPr>
            <a:lvl3pPr marL="1143000" indent="-228600">
              <a:spcBef>
                <a:spcPct val="20000"/>
              </a:spcBef>
              <a:buClr>
                <a:schemeClr val="tx1"/>
              </a:buClr>
              <a:buSzPct val="50000"/>
              <a:buFont typeface="Wingdings" panose="05000000000000000000" pitchFamily="2" charset="2"/>
              <a:buChar char="n"/>
              <a:defRPr sz="1600">
                <a:solidFill>
                  <a:schemeClr val="tx1"/>
                </a:solidFill>
                <a:latin typeface="Tahoma" panose="020B0604030504040204" pitchFamily="34" charset="0"/>
                <a:cs typeface="Arial" panose="020B0604020202020204" pitchFamily="34" charset="0"/>
              </a:defRPr>
            </a:lvl3pPr>
            <a:lvl4pPr marL="1600200" indent="-228600">
              <a:spcBef>
                <a:spcPct val="20000"/>
              </a:spcBef>
              <a:buClr>
                <a:schemeClr val="tx1"/>
              </a:buClr>
              <a:buSzPct val="55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4pPr>
            <a:lvl5pPr marL="2057400" indent="-228600">
              <a:spcBef>
                <a:spcPct val="20000"/>
              </a:spcBef>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9pPr>
          </a:lstStyle>
          <a:p>
            <a:pPr eaLnBrk="1" hangingPunct="1">
              <a:spcBef>
                <a:spcPct val="0"/>
              </a:spcBef>
              <a:buClrTx/>
              <a:buSzTx/>
              <a:buFontTx/>
              <a:buNone/>
            </a:pPr>
            <a:r>
              <a:rPr lang="en-US" altLang="en-US" sz="1800"/>
              <a:t>or</a:t>
            </a:r>
          </a:p>
        </p:txBody>
      </p:sp>
      <p:sp>
        <p:nvSpPr>
          <p:cNvPr id="12" name="TextBox 11"/>
          <p:cNvSpPr txBox="1">
            <a:spLocks noChangeArrowheads="1"/>
          </p:cNvSpPr>
          <p:nvPr/>
        </p:nvSpPr>
        <p:spPr bwMode="auto">
          <a:xfrm>
            <a:off x="1600200" y="3810000"/>
            <a:ext cx="5394325"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rgbClr val="009900"/>
              </a:buClr>
              <a:buSzPct val="60000"/>
              <a:buFont typeface="Wingdings" panose="05000000000000000000" pitchFamily="2" charset="2"/>
              <a:buChar char="n"/>
              <a:defRPr sz="2400">
                <a:solidFill>
                  <a:schemeClr val="tx1"/>
                </a:solidFill>
                <a:latin typeface="Tahoma" panose="020B0604030504040204" pitchFamily="34" charset="0"/>
                <a:cs typeface="Arial" panose="020B0604020202020204" pitchFamily="34" charset="0"/>
              </a:defRPr>
            </a:lvl1pPr>
            <a:lvl2pPr marL="742950" indent="-28575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cs typeface="Arial" panose="020B0604020202020204" pitchFamily="34" charset="0"/>
              </a:defRPr>
            </a:lvl2pPr>
            <a:lvl3pPr marL="1143000" indent="-228600">
              <a:spcBef>
                <a:spcPct val="20000"/>
              </a:spcBef>
              <a:buClr>
                <a:schemeClr val="tx1"/>
              </a:buClr>
              <a:buSzPct val="50000"/>
              <a:buFont typeface="Wingdings" panose="05000000000000000000" pitchFamily="2" charset="2"/>
              <a:buChar char="n"/>
              <a:defRPr sz="1600">
                <a:solidFill>
                  <a:schemeClr val="tx1"/>
                </a:solidFill>
                <a:latin typeface="Tahoma" panose="020B0604030504040204" pitchFamily="34" charset="0"/>
                <a:cs typeface="Arial" panose="020B0604020202020204" pitchFamily="34" charset="0"/>
              </a:defRPr>
            </a:lvl3pPr>
            <a:lvl4pPr marL="1600200" indent="-228600">
              <a:spcBef>
                <a:spcPct val="20000"/>
              </a:spcBef>
              <a:buClr>
                <a:schemeClr val="tx1"/>
              </a:buClr>
              <a:buSzPct val="55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4pPr>
            <a:lvl5pPr marL="2057400" indent="-228600">
              <a:spcBef>
                <a:spcPct val="20000"/>
              </a:spcBef>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9pPr>
          </a:lstStyle>
          <a:p>
            <a:pPr eaLnBrk="1" hangingPunct="1">
              <a:spcBef>
                <a:spcPct val="0"/>
              </a:spcBef>
              <a:buClrTx/>
              <a:buSzTx/>
              <a:buFontTx/>
              <a:buNone/>
            </a:pPr>
            <a:r>
              <a:rPr lang="en-US" altLang="en-US" sz="1800">
                <a:solidFill>
                  <a:srgbClr val="0000CC"/>
                </a:solidFill>
              </a:rPr>
              <a:t>dataType  identifier1, identifier2, . . . , identifierN;</a:t>
            </a:r>
            <a:r>
              <a:rPr lang="en-US" altLang="en-US" sz="2800">
                <a:solidFill>
                  <a:srgbClr val="0000CC"/>
                </a:solidFill>
              </a:rPr>
              <a:t> </a:t>
            </a:r>
          </a:p>
        </p:txBody>
      </p:sp>
      <p:sp>
        <p:nvSpPr>
          <p:cNvPr id="13" name="TextBox 12"/>
          <p:cNvSpPr txBox="1">
            <a:spLocks noChangeArrowheads="1"/>
          </p:cNvSpPr>
          <p:nvPr/>
        </p:nvSpPr>
        <p:spPr bwMode="auto">
          <a:xfrm>
            <a:off x="990600" y="4343400"/>
            <a:ext cx="72390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rgbClr val="009900"/>
              </a:buClr>
              <a:buSzPct val="60000"/>
              <a:buFont typeface="Wingdings" panose="05000000000000000000" pitchFamily="2" charset="2"/>
              <a:buChar char="n"/>
              <a:defRPr sz="2400">
                <a:solidFill>
                  <a:schemeClr val="tx1"/>
                </a:solidFill>
                <a:latin typeface="Tahoma" panose="020B0604030504040204" pitchFamily="34" charset="0"/>
                <a:cs typeface="Arial" panose="020B0604020202020204" pitchFamily="34" charset="0"/>
              </a:defRPr>
            </a:lvl1pPr>
            <a:lvl2pPr marL="742950" indent="-28575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cs typeface="Arial" panose="020B0604020202020204" pitchFamily="34" charset="0"/>
              </a:defRPr>
            </a:lvl2pPr>
            <a:lvl3pPr marL="1143000" indent="-228600">
              <a:spcBef>
                <a:spcPct val="20000"/>
              </a:spcBef>
              <a:buClr>
                <a:schemeClr val="tx1"/>
              </a:buClr>
              <a:buSzPct val="50000"/>
              <a:buFont typeface="Wingdings" panose="05000000000000000000" pitchFamily="2" charset="2"/>
              <a:buChar char="n"/>
              <a:defRPr sz="1600">
                <a:solidFill>
                  <a:schemeClr val="tx1"/>
                </a:solidFill>
                <a:latin typeface="Tahoma" panose="020B0604030504040204" pitchFamily="34" charset="0"/>
                <a:cs typeface="Arial" panose="020B0604020202020204" pitchFamily="34" charset="0"/>
              </a:defRPr>
            </a:lvl3pPr>
            <a:lvl4pPr marL="1600200" indent="-228600">
              <a:spcBef>
                <a:spcPct val="20000"/>
              </a:spcBef>
              <a:buClr>
                <a:schemeClr val="tx1"/>
              </a:buClr>
              <a:buSzPct val="55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4pPr>
            <a:lvl5pPr marL="2057400" indent="-228600">
              <a:spcBef>
                <a:spcPct val="20000"/>
              </a:spcBef>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9pPr>
          </a:lstStyle>
          <a:p>
            <a:pPr eaLnBrk="1" hangingPunct="1">
              <a:spcBef>
                <a:spcPct val="0"/>
              </a:spcBef>
              <a:buClrTx/>
              <a:buSzTx/>
              <a:buFontTx/>
              <a:buNone/>
            </a:pPr>
            <a:r>
              <a:rPr lang="en-US" altLang="en-US" sz="1800"/>
              <a:t>A variable may be initialized in a declaration statement:</a:t>
            </a:r>
          </a:p>
        </p:txBody>
      </p:sp>
      <p:sp>
        <p:nvSpPr>
          <p:cNvPr id="14" name="TextBox 13"/>
          <p:cNvSpPr txBox="1">
            <a:spLocks noChangeArrowheads="1"/>
          </p:cNvSpPr>
          <p:nvPr/>
        </p:nvSpPr>
        <p:spPr bwMode="auto">
          <a:xfrm>
            <a:off x="1676400" y="4724400"/>
            <a:ext cx="31242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rgbClr val="009900"/>
              </a:buClr>
              <a:buSzPct val="60000"/>
              <a:buFont typeface="Wingdings" panose="05000000000000000000" pitchFamily="2" charset="2"/>
              <a:buChar char="n"/>
              <a:defRPr sz="2400">
                <a:solidFill>
                  <a:schemeClr val="tx1"/>
                </a:solidFill>
                <a:latin typeface="Tahoma" panose="020B0604030504040204" pitchFamily="34" charset="0"/>
                <a:cs typeface="Arial" panose="020B0604020202020204" pitchFamily="34" charset="0"/>
              </a:defRPr>
            </a:lvl1pPr>
            <a:lvl2pPr marL="742950" indent="-28575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cs typeface="Arial" panose="020B0604020202020204" pitchFamily="34" charset="0"/>
              </a:defRPr>
            </a:lvl2pPr>
            <a:lvl3pPr marL="1143000" indent="-228600">
              <a:spcBef>
                <a:spcPct val="20000"/>
              </a:spcBef>
              <a:buClr>
                <a:schemeClr val="tx1"/>
              </a:buClr>
              <a:buSzPct val="50000"/>
              <a:buFont typeface="Wingdings" panose="05000000000000000000" pitchFamily="2" charset="2"/>
              <a:buChar char="n"/>
              <a:defRPr sz="1600">
                <a:solidFill>
                  <a:schemeClr val="tx1"/>
                </a:solidFill>
                <a:latin typeface="Tahoma" panose="020B0604030504040204" pitchFamily="34" charset="0"/>
                <a:cs typeface="Arial" panose="020B0604020202020204" pitchFamily="34" charset="0"/>
              </a:defRPr>
            </a:lvl3pPr>
            <a:lvl4pPr marL="1600200" indent="-228600">
              <a:spcBef>
                <a:spcPct val="20000"/>
              </a:spcBef>
              <a:buClr>
                <a:schemeClr val="tx1"/>
              </a:buClr>
              <a:buSzPct val="55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4pPr>
            <a:lvl5pPr marL="2057400" indent="-228600">
              <a:spcBef>
                <a:spcPct val="20000"/>
              </a:spcBef>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9pPr>
          </a:lstStyle>
          <a:p>
            <a:pPr eaLnBrk="1" hangingPunct="1">
              <a:spcBef>
                <a:spcPct val="0"/>
              </a:spcBef>
              <a:buClrTx/>
              <a:buSzTx/>
              <a:buFontTx/>
              <a:buNone/>
            </a:pPr>
            <a:r>
              <a:rPr lang="en-US" altLang="en-US" sz="1800">
                <a:solidFill>
                  <a:srgbClr val="0000CC"/>
                </a:solidFill>
              </a:rPr>
              <a:t>dataType  identifier = value;</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67587">
                                            <p:txEl>
                                              <p:pRg st="0" end="0"/>
                                            </p:txEl>
                                          </p:spTgt>
                                        </p:tgtEl>
                                        <p:attrNameLst>
                                          <p:attrName>style.visibility</p:attrName>
                                        </p:attrNameLst>
                                      </p:cBhvr>
                                      <p:to>
                                        <p:strVal val="visible"/>
                                      </p:to>
                                    </p:set>
                                    <p:animEffect transition="in" filter="slide(fromBottom)">
                                      <p:cBhvr>
                                        <p:cTn id="7" dur="500"/>
                                        <p:tgtEl>
                                          <p:spTgt spid="67587">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2" presetClass="entr" presetSubtype="4" fill="hold" grpId="0" nodeType="clickEffect">
                                  <p:stCondLst>
                                    <p:cond delay="0"/>
                                  </p:stCondLst>
                                  <p:childTnLst>
                                    <p:set>
                                      <p:cBhvr>
                                        <p:cTn id="11" dur="1" fill="hold">
                                          <p:stCondLst>
                                            <p:cond delay="0"/>
                                          </p:stCondLst>
                                        </p:cTn>
                                        <p:tgtEl>
                                          <p:spTgt spid="67587">
                                            <p:txEl>
                                              <p:pRg st="1" end="1"/>
                                            </p:txEl>
                                          </p:spTgt>
                                        </p:tgtEl>
                                        <p:attrNameLst>
                                          <p:attrName>style.visibility</p:attrName>
                                        </p:attrNameLst>
                                      </p:cBhvr>
                                      <p:to>
                                        <p:strVal val="visible"/>
                                      </p:to>
                                    </p:set>
                                    <p:animEffect transition="in" filter="slide(fromBottom)">
                                      <p:cBhvr>
                                        <p:cTn id="12" dur="500"/>
                                        <p:tgtEl>
                                          <p:spTgt spid="67587">
                                            <p:txEl>
                                              <p:pRg st="1" end="1"/>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2" presetClass="entr" presetSubtype="4" fill="hold" grpId="0" nodeType="clickEffect">
                                  <p:stCondLst>
                                    <p:cond delay="0"/>
                                  </p:stCondLst>
                                  <p:childTnLst>
                                    <p:set>
                                      <p:cBhvr>
                                        <p:cTn id="16" dur="1" fill="hold">
                                          <p:stCondLst>
                                            <p:cond delay="0"/>
                                          </p:stCondLst>
                                        </p:cTn>
                                        <p:tgtEl>
                                          <p:spTgt spid="67587">
                                            <p:txEl>
                                              <p:pRg st="2" end="2"/>
                                            </p:txEl>
                                          </p:spTgt>
                                        </p:tgtEl>
                                        <p:attrNameLst>
                                          <p:attrName>style.visibility</p:attrName>
                                        </p:attrNameLst>
                                      </p:cBhvr>
                                      <p:to>
                                        <p:strVal val="visible"/>
                                      </p:to>
                                    </p:set>
                                    <p:animEffect transition="in" filter="slide(fromBottom)">
                                      <p:cBhvr>
                                        <p:cTn id="17" dur="500"/>
                                        <p:tgtEl>
                                          <p:spTgt spid="67587">
                                            <p:txEl>
                                              <p:pRg st="2" end="2"/>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12" presetClass="entr" presetSubtype="4" fill="hold" grpId="0" nodeType="clickEffect">
                                  <p:stCondLst>
                                    <p:cond delay="0"/>
                                  </p:stCondLst>
                                  <p:childTnLst>
                                    <p:set>
                                      <p:cBhvr>
                                        <p:cTn id="21" dur="1" fill="hold">
                                          <p:stCondLst>
                                            <p:cond delay="0"/>
                                          </p:stCondLst>
                                        </p:cTn>
                                        <p:tgtEl>
                                          <p:spTgt spid="9"/>
                                        </p:tgtEl>
                                        <p:attrNameLst>
                                          <p:attrName>style.visibility</p:attrName>
                                        </p:attrNameLst>
                                      </p:cBhvr>
                                      <p:to>
                                        <p:strVal val="visible"/>
                                      </p:to>
                                    </p:set>
                                    <p:animEffect transition="in" filter="slide(fromBottom)">
                                      <p:cBhvr>
                                        <p:cTn id="22" dur="500"/>
                                        <p:tgtEl>
                                          <p:spTgt spid="9"/>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12" presetClass="entr" presetSubtype="4" fill="hold" grpId="0" nodeType="click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slide(fromBottom)">
                                      <p:cBhvr>
                                        <p:cTn id="27" dur="500"/>
                                        <p:tgtEl>
                                          <p:spTgt spid="10"/>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12" presetClass="entr" presetSubtype="4" fill="hold" grpId="0" nodeType="clickEffect">
                                  <p:stCondLst>
                                    <p:cond delay="0"/>
                                  </p:stCondLst>
                                  <p:childTnLst>
                                    <p:set>
                                      <p:cBhvr>
                                        <p:cTn id="31" dur="1" fill="hold">
                                          <p:stCondLst>
                                            <p:cond delay="0"/>
                                          </p:stCondLst>
                                        </p:cTn>
                                        <p:tgtEl>
                                          <p:spTgt spid="11"/>
                                        </p:tgtEl>
                                        <p:attrNameLst>
                                          <p:attrName>style.visibility</p:attrName>
                                        </p:attrNameLst>
                                      </p:cBhvr>
                                      <p:to>
                                        <p:strVal val="visible"/>
                                      </p:to>
                                    </p:set>
                                    <p:animEffect transition="in" filter="slide(fromBottom)">
                                      <p:cBhvr>
                                        <p:cTn id="32" dur="500"/>
                                        <p:tgtEl>
                                          <p:spTgt spid="11"/>
                                        </p:tgtEl>
                                      </p:cBhvr>
                                    </p:animEffect>
                                  </p:childTnLst>
                                </p:cTn>
                              </p:par>
                            </p:childTnLst>
                          </p:cTn>
                        </p:par>
                      </p:childTnLst>
                    </p:cTn>
                  </p:par>
                  <p:par>
                    <p:cTn id="33" fill="hold" nodeType="clickPar">
                      <p:stCondLst>
                        <p:cond delay="indefinite"/>
                      </p:stCondLst>
                      <p:childTnLst>
                        <p:par>
                          <p:cTn id="34" fill="hold" nodeType="withGroup">
                            <p:stCondLst>
                              <p:cond delay="0"/>
                            </p:stCondLst>
                            <p:childTnLst>
                              <p:par>
                                <p:cTn id="35" presetID="12" presetClass="entr" presetSubtype="4" fill="hold" grpId="0" nodeType="clickEffect">
                                  <p:stCondLst>
                                    <p:cond delay="0"/>
                                  </p:stCondLst>
                                  <p:childTnLst>
                                    <p:set>
                                      <p:cBhvr>
                                        <p:cTn id="36" dur="1" fill="hold">
                                          <p:stCondLst>
                                            <p:cond delay="0"/>
                                          </p:stCondLst>
                                        </p:cTn>
                                        <p:tgtEl>
                                          <p:spTgt spid="12"/>
                                        </p:tgtEl>
                                        <p:attrNameLst>
                                          <p:attrName>style.visibility</p:attrName>
                                        </p:attrNameLst>
                                      </p:cBhvr>
                                      <p:to>
                                        <p:strVal val="visible"/>
                                      </p:to>
                                    </p:set>
                                    <p:animEffect transition="in" filter="slide(fromBottom)">
                                      <p:cBhvr>
                                        <p:cTn id="37" dur="500"/>
                                        <p:tgtEl>
                                          <p:spTgt spid="12"/>
                                        </p:tgtEl>
                                      </p:cBhvr>
                                    </p:animEffect>
                                  </p:childTnLst>
                                </p:cTn>
                              </p:par>
                            </p:childTnLst>
                          </p:cTn>
                        </p:par>
                      </p:childTnLst>
                    </p:cTn>
                  </p:par>
                  <p:par>
                    <p:cTn id="38" fill="hold" nodeType="clickPar">
                      <p:stCondLst>
                        <p:cond delay="indefinite"/>
                      </p:stCondLst>
                      <p:childTnLst>
                        <p:par>
                          <p:cTn id="39" fill="hold" nodeType="withGroup">
                            <p:stCondLst>
                              <p:cond delay="0"/>
                            </p:stCondLst>
                            <p:childTnLst>
                              <p:par>
                                <p:cTn id="40" presetID="12" presetClass="entr" presetSubtype="4" fill="hold" grpId="0" nodeType="clickEffect">
                                  <p:stCondLst>
                                    <p:cond delay="0"/>
                                  </p:stCondLst>
                                  <p:childTnLst>
                                    <p:set>
                                      <p:cBhvr>
                                        <p:cTn id="41" dur="1" fill="hold">
                                          <p:stCondLst>
                                            <p:cond delay="0"/>
                                          </p:stCondLst>
                                        </p:cTn>
                                        <p:tgtEl>
                                          <p:spTgt spid="13"/>
                                        </p:tgtEl>
                                        <p:attrNameLst>
                                          <p:attrName>style.visibility</p:attrName>
                                        </p:attrNameLst>
                                      </p:cBhvr>
                                      <p:to>
                                        <p:strVal val="visible"/>
                                      </p:to>
                                    </p:set>
                                    <p:animEffect transition="in" filter="slide(fromBottom)">
                                      <p:cBhvr>
                                        <p:cTn id="42" dur="500"/>
                                        <p:tgtEl>
                                          <p:spTgt spid="13"/>
                                        </p:tgtEl>
                                      </p:cBhvr>
                                    </p:animEffect>
                                  </p:childTnLst>
                                </p:cTn>
                              </p:par>
                            </p:childTnLst>
                          </p:cTn>
                        </p:par>
                      </p:childTnLst>
                    </p:cTn>
                  </p:par>
                  <p:par>
                    <p:cTn id="43" fill="hold" nodeType="clickPar">
                      <p:stCondLst>
                        <p:cond delay="indefinite"/>
                      </p:stCondLst>
                      <p:childTnLst>
                        <p:par>
                          <p:cTn id="44" fill="hold" nodeType="withGroup">
                            <p:stCondLst>
                              <p:cond delay="0"/>
                            </p:stCondLst>
                            <p:childTnLst>
                              <p:par>
                                <p:cTn id="45" presetID="12" presetClass="entr" presetSubtype="4" fill="hold" grpId="0" nodeType="clickEffect">
                                  <p:stCondLst>
                                    <p:cond delay="0"/>
                                  </p:stCondLst>
                                  <p:childTnLst>
                                    <p:set>
                                      <p:cBhvr>
                                        <p:cTn id="46" dur="1" fill="hold">
                                          <p:stCondLst>
                                            <p:cond delay="0"/>
                                          </p:stCondLst>
                                        </p:cTn>
                                        <p:tgtEl>
                                          <p:spTgt spid="14"/>
                                        </p:tgtEl>
                                        <p:attrNameLst>
                                          <p:attrName>style.visibility</p:attrName>
                                        </p:attrNameLst>
                                      </p:cBhvr>
                                      <p:to>
                                        <p:strVal val="visible"/>
                                      </p:to>
                                    </p:set>
                                    <p:animEffect transition="in" filter="slide(fromBottom)">
                                      <p:cBhvr>
                                        <p:cTn id="47" dur="500"/>
                                        <p:tgtEl>
                                          <p:spTgt spid="14"/>
                                        </p:tgtEl>
                                      </p:cBhvr>
                                    </p:animEffect>
                                  </p:childTnLst>
                                </p:cTn>
                              </p:par>
                            </p:childTnLst>
                          </p:cTn>
                        </p:par>
                      </p:childTnLst>
                    </p:cTn>
                  </p:par>
                  <p:par>
                    <p:cTn id="48" fill="hold" nodeType="clickPar">
                      <p:stCondLst>
                        <p:cond delay="indefinite"/>
                      </p:stCondLst>
                      <p:childTnLst>
                        <p:par>
                          <p:cTn id="49" fill="hold" nodeType="withGroup">
                            <p:stCondLst>
                              <p:cond delay="0"/>
                            </p:stCondLst>
                            <p:childTnLst>
                              <p:par>
                                <p:cTn id="50" presetID="12" presetClass="entr" presetSubtype="4" fill="hold" grpId="0" nodeType="clickEffect">
                                  <p:stCondLst>
                                    <p:cond delay="0"/>
                                  </p:stCondLst>
                                  <p:childTnLst>
                                    <p:set>
                                      <p:cBhvr>
                                        <p:cTn id="51" dur="1" fill="hold">
                                          <p:stCondLst>
                                            <p:cond delay="0"/>
                                          </p:stCondLst>
                                        </p:cTn>
                                        <p:tgtEl>
                                          <p:spTgt spid="67587">
                                            <p:txEl>
                                              <p:pRg st="9" end="9"/>
                                            </p:txEl>
                                          </p:spTgt>
                                        </p:tgtEl>
                                        <p:attrNameLst>
                                          <p:attrName>style.visibility</p:attrName>
                                        </p:attrNameLst>
                                      </p:cBhvr>
                                      <p:to>
                                        <p:strVal val="visible"/>
                                      </p:to>
                                    </p:set>
                                    <p:animEffect transition="in" filter="slide(fromBottom)">
                                      <p:cBhvr>
                                        <p:cTn id="52" dur="500"/>
                                        <p:tgtEl>
                                          <p:spTgt spid="67587">
                                            <p:txEl>
                                              <p:pRg st="9" end="9"/>
                                            </p:txEl>
                                          </p:spTgt>
                                        </p:tgtEl>
                                      </p:cBhvr>
                                    </p:animEffect>
                                  </p:childTnLst>
                                </p:cTn>
                              </p:par>
                            </p:childTnLst>
                          </p:cTn>
                        </p:par>
                      </p:childTnLst>
                    </p:cTn>
                  </p:par>
                  <p:par>
                    <p:cTn id="53" fill="hold" nodeType="clickPar">
                      <p:stCondLst>
                        <p:cond delay="indefinite"/>
                      </p:stCondLst>
                      <p:childTnLst>
                        <p:par>
                          <p:cTn id="54" fill="hold" nodeType="withGroup">
                            <p:stCondLst>
                              <p:cond delay="0"/>
                            </p:stCondLst>
                            <p:childTnLst>
                              <p:par>
                                <p:cTn id="55" presetID="12" presetClass="entr" presetSubtype="4" fill="hold" grpId="0" nodeType="clickEffect">
                                  <p:stCondLst>
                                    <p:cond delay="0"/>
                                  </p:stCondLst>
                                  <p:childTnLst>
                                    <p:set>
                                      <p:cBhvr>
                                        <p:cTn id="56" dur="1" fill="hold">
                                          <p:stCondLst>
                                            <p:cond delay="0"/>
                                          </p:stCondLst>
                                        </p:cTn>
                                        <p:tgtEl>
                                          <p:spTgt spid="67590"/>
                                        </p:tgtEl>
                                        <p:attrNameLst>
                                          <p:attrName>style.visibility</p:attrName>
                                        </p:attrNameLst>
                                      </p:cBhvr>
                                      <p:to>
                                        <p:strVal val="visible"/>
                                      </p:to>
                                    </p:set>
                                    <p:animEffect transition="in" filter="slide(fromBottom)">
                                      <p:cBhvr>
                                        <p:cTn id="57" dur="500"/>
                                        <p:tgtEl>
                                          <p:spTgt spid="67590"/>
                                        </p:tgtEl>
                                      </p:cBhvr>
                                    </p:animEffect>
                                  </p:childTnLst>
                                </p:cTn>
                              </p:par>
                            </p:childTnLst>
                          </p:cTn>
                        </p:par>
                      </p:childTnLst>
                    </p:cTn>
                  </p:par>
                  <p:par>
                    <p:cTn id="58" fill="hold" nodeType="clickPar">
                      <p:stCondLst>
                        <p:cond delay="indefinite"/>
                      </p:stCondLst>
                      <p:childTnLst>
                        <p:par>
                          <p:cTn id="59" fill="hold" nodeType="withGroup">
                            <p:stCondLst>
                              <p:cond delay="0"/>
                            </p:stCondLst>
                            <p:childTnLst>
                              <p:par>
                                <p:cTn id="60" presetID="12" presetClass="entr" presetSubtype="4" fill="hold" grpId="0" nodeType="clickEffect">
                                  <p:stCondLst>
                                    <p:cond delay="0"/>
                                  </p:stCondLst>
                                  <p:childTnLst>
                                    <p:set>
                                      <p:cBhvr>
                                        <p:cTn id="61" dur="1" fill="hold">
                                          <p:stCondLst>
                                            <p:cond delay="0"/>
                                          </p:stCondLst>
                                        </p:cTn>
                                        <p:tgtEl>
                                          <p:spTgt spid="67591"/>
                                        </p:tgtEl>
                                        <p:attrNameLst>
                                          <p:attrName>style.visibility</p:attrName>
                                        </p:attrNameLst>
                                      </p:cBhvr>
                                      <p:to>
                                        <p:strVal val="visible"/>
                                      </p:to>
                                    </p:set>
                                    <p:animEffect transition="in" filter="slide(fromBottom)">
                                      <p:cBhvr>
                                        <p:cTn id="62" dur="500"/>
                                        <p:tgtEl>
                                          <p:spTgt spid="6759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7587" grpId="0" build="p"/>
      <p:bldP spid="67590" grpId="0"/>
      <p:bldP spid="67591" grpId="0"/>
      <p:bldP spid="9" grpId="0"/>
      <p:bldP spid="10" grpId="0"/>
      <p:bldP spid="11" grpId="0"/>
      <p:bldP spid="12" grpId="0"/>
      <p:bldP spid="13" grpId="0"/>
      <p:bldP spid="14"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Date Placeholder 3"/>
          <p:cNvSpPr>
            <a:spLocks noGrp="1"/>
          </p:cNvSpPr>
          <p:nvPr>
            <p:ph type="dt" sz="quarter" idx="4294967295"/>
          </p:nvPr>
        </p:nvSpPr>
        <p:spPr bwMode="auto">
          <a:xfrm>
            <a:off x="152400" y="6324600"/>
            <a:ext cx="1905000" cy="5334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spcBef>
                <a:spcPct val="20000"/>
              </a:spcBef>
              <a:buClr>
                <a:srgbClr val="009900"/>
              </a:buClr>
              <a:buSzPct val="60000"/>
              <a:buFont typeface="Wingdings" panose="05000000000000000000" pitchFamily="2" charset="2"/>
              <a:buChar char="n"/>
              <a:defRPr sz="2400">
                <a:solidFill>
                  <a:schemeClr val="tx1"/>
                </a:solidFill>
                <a:latin typeface="Tahoma" panose="020B0604030504040204" pitchFamily="34" charset="0"/>
                <a:cs typeface="Arial" panose="020B0604020202020204" pitchFamily="34" charset="0"/>
              </a:defRPr>
            </a:lvl1pPr>
            <a:lvl2pPr marL="742950" indent="-28575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cs typeface="Arial" panose="020B0604020202020204" pitchFamily="34" charset="0"/>
              </a:defRPr>
            </a:lvl2pPr>
            <a:lvl3pPr marL="1143000" indent="-228600">
              <a:spcBef>
                <a:spcPct val="20000"/>
              </a:spcBef>
              <a:buClr>
                <a:schemeClr val="tx1"/>
              </a:buClr>
              <a:buSzPct val="50000"/>
              <a:buFont typeface="Wingdings" panose="05000000000000000000" pitchFamily="2" charset="2"/>
              <a:buChar char="n"/>
              <a:defRPr sz="1600">
                <a:solidFill>
                  <a:schemeClr val="tx1"/>
                </a:solidFill>
                <a:latin typeface="Tahoma" panose="020B0604030504040204" pitchFamily="34" charset="0"/>
                <a:cs typeface="Arial" panose="020B0604020202020204" pitchFamily="34" charset="0"/>
              </a:defRPr>
            </a:lvl3pPr>
            <a:lvl4pPr marL="1600200" indent="-228600">
              <a:spcBef>
                <a:spcPct val="20000"/>
              </a:spcBef>
              <a:buClr>
                <a:schemeClr val="tx1"/>
              </a:buClr>
              <a:buSzPct val="55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4pPr>
            <a:lvl5pPr marL="2057400" indent="-228600">
              <a:spcBef>
                <a:spcPct val="20000"/>
              </a:spcBef>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9pPr>
          </a:lstStyle>
          <a:p>
            <a:pPr eaLnBrk="1" hangingPunct="1">
              <a:spcBef>
                <a:spcPct val="0"/>
              </a:spcBef>
              <a:buClrTx/>
              <a:buSzTx/>
              <a:buFontTx/>
              <a:buNone/>
            </a:pPr>
            <a:fld id="{E89C3897-057E-4DAE-A448-7C7BCDAF7951}" type="datetime4">
              <a:rPr lang="en-US" altLang="en-US" sz="1200"/>
              <a:pPr eaLnBrk="1" hangingPunct="1">
                <a:spcBef>
                  <a:spcPct val="0"/>
                </a:spcBef>
                <a:buClrTx/>
                <a:buSzTx/>
                <a:buFontTx/>
                <a:buNone/>
              </a:pPr>
              <a:t>July 23, 2018</a:t>
            </a:fld>
            <a:endParaRPr lang="en-US" altLang="en-US" sz="1200"/>
          </a:p>
        </p:txBody>
      </p:sp>
      <p:sp>
        <p:nvSpPr>
          <p:cNvPr id="18435" name="Footer Placeholder 4"/>
          <p:cNvSpPr>
            <a:spLocks noGrp="1"/>
          </p:cNvSpPr>
          <p:nvPr>
            <p:ph type="ftr" sz="quarter" idx="4294967295"/>
          </p:nvPr>
        </p:nvSpPr>
        <p:spPr bwMode="auto">
          <a:xfrm>
            <a:off x="3200400" y="6324600"/>
            <a:ext cx="2895600" cy="5334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spcBef>
                <a:spcPct val="20000"/>
              </a:spcBef>
              <a:buClr>
                <a:srgbClr val="009900"/>
              </a:buClr>
              <a:buSzPct val="60000"/>
              <a:buFont typeface="Wingdings" panose="05000000000000000000" pitchFamily="2" charset="2"/>
              <a:buChar char="n"/>
              <a:defRPr sz="2400">
                <a:solidFill>
                  <a:schemeClr val="tx1"/>
                </a:solidFill>
                <a:latin typeface="Tahoma" panose="020B0604030504040204" pitchFamily="34" charset="0"/>
                <a:cs typeface="Arial" panose="020B0604020202020204" pitchFamily="34" charset="0"/>
              </a:defRPr>
            </a:lvl1pPr>
            <a:lvl2pPr marL="742950" indent="-28575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cs typeface="Arial" panose="020B0604020202020204" pitchFamily="34" charset="0"/>
              </a:defRPr>
            </a:lvl2pPr>
            <a:lvl3pPr marL="1143000" indent="-228600">
              <a:spcBef>
                <a:spcPct val="20000"/>
              </a:spcBef>
              <a:buClr>
                <a:schemeClr val="tx1"/>
              </a:buClr>
              <a:buSzPct val="50000"/>
              <a:buFont typeface="Wingdings" panose="05000000000000000000" pitchFamily="2" charset="2"/>
              <a:buChar char="n"/>
              <a:defRPr sz="1600">
                <a:solidFill>
                  <a:schemeClr val="tx1"/>
                </a:solidFill>
                <a:latin typeface="Tahoma" panose="020B0604030504040204" pitchFamily="34" charset="0"/>
                <a:cs typeface="Arial" panose="020B0604020202020204" pitchFamily="34" charset="0"/>
              </a:defRPr>
            </a:lvl3pPr>
            <a:lvl4pPr marL="1600200" indent="-228600">
              <a:spcBef>
                <a:spcPct val="20000"/>
              </a:spcBef>
              <a:buClr>
                <a:schemeClr val="tx1"/>
              </a:buClr>
              <a:buSzPct val="55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4pPr>
            <a:lvl5pPr marL="2057400" indent="-228600">
              <a:spcBef>
                <a:spcPct val="20000"/>
              </a:spcBef>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9pPr>
          </a:lstStyle>
          <a:p>
            <a:pPr algn="ctr" eaLnBrk="1" hangingPunct="1">
              <a:spcBef>
                <a:spcPct val="0"/>
              </a:spcBef>
              <a:buClrTx/>
              <a:buSzTx/>
              <a:buFontTx/>
              <a:buNone/>
            </a:pPr>
            <a:r>
              <a:rPr lang="en-US" altLang="en-US" sz="1200"/>
              <a:t>ICS102: Expressions &amp; Assignment</a:t>
            </a:r>
          </a:p>
        </p:txBody>
      </p:sp>
      <p:sp>
        <p:nvSpPr>
          <p:cNvPr id="18436" name="Slide Number Placeholder 5"/>
          <p:cNvSpPr>
            <a:spLocks noGrp="1"/>
          </p:cNvSpPr>
          <p:nvPr>
            <p:ph type="sldNum" sz="quarter" idx="4294967295"/>
          </p:nvPr>
        </p:nvSpPr>
        <p:spPr bwMode="auto">
          <a:xfrm>
            <a:off x="7239000" y="6400800"/>
            <a:ext cx="1905000" cy="4572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spcBef>
                <a:spcPct val="20000"/>
              </a:spcBef>
              <a:buClr>
                <a:srgbClr val="009900"/>
              </a:buClr>
              <a:buSzPct val="60000"/>
              <a:buFont typeface="Wingdings" panose="05000000000000000000" pitchFamily="2" charset="2"/>
              <a:buChar char="n"/>
              <a:defRPr sz="2400">
                <a:solidFill>
                  <a:schemeClr val="tx1"/>
                </a:solidFill>
                <a:latin typeface="Tahoma" panose="020B0604030504040204" pitchFamily="34" charset="0"/>
                <a:cs typeface="Arial" panose="020B0604020202020204" pitchFamily="34" charset="0"/>
              </a:defRPr>
            </a:lvl1pPr>
            <a:lvl2pPr marL="742950" indent="-28575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cs typeface="Arial" panose="020B0604020202020204" pitchFamily="34" charset="0"/>
              </a:defRPr>
            </a:lvl2pPr>
            <a:lvl3pPr marL="1143000" indent="-228600">
              <a:spcBef>
                <a:spcPct val="20000"/>
              </a:spcBef>
              <a:buClr>
                <a:schemeClr val="tx1"/>
              </a:buClr>
              <a:buSzPct val="50000"/>
              <a:buFont typeface="Wingdings" panose="05000000000000000000" pitchFamily="2" charset="2"/>
              <a:buChar char="n"/>
              <a:defRPr sz="1600">
                <a:solidFill>
                  <a:schemeClr val="tx1"/>
                </a:solidFill>
                <a:latin typeface="Tahoma" panose="020B0604030504040204" pitchFamily="34" charset="0"/>
                <a:cs typeface="Arial" panose="020B0604020202020204" pitchFamily="34" charset="0"/>
              </a:defRPr>
            </a:lvl3pPr>
            <a:lvl4pPr marL="1600200" indent="-228600">
              <a:spcBef>
                <a:spcPct val="20000"/>
              </a:spcBef>
              <a:buClr>
                <a:schemeClr val="tx1"/>
              </a:buClr>
              <a:buSzPct val="55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4pPr>
            <a:lvl5pPr marL="2057400" indent="-228600">
              <a:spcBef>
                <a:spcPct val="20000"/>
              </a:spcBef>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9pPr>
          </a:lstStyle>
          <a:p>
            <a:pPr algn="r" eaLnBrk="1" hangingPunct="1">
              <a:spcBef>
                <a:spcPct val="0"/>
              </a:spcBef>
              <a:buClrTx/>
              <a:buSzTx/>
              <a:buFontTx/>
              <a:buNone/>
            </a:pPr>
            <a:fld id="{4240CD14-111F-40E6-AD3E-4B7FFF29C794}" type="slidenum">
              <a:rPr lang="ar-SA" altLang="en-US" sz="1200"/>
              <a:pPr algn="r" eaLnBrk="1" hangingPunct="1">
                <a:spcBef>
                  <a:spcPct val="0"/>
                </a:spcBef>
                <a:buClrTx/>
                <a:buSzTx/>
                <a:buFontTx/>
                <a:buNone/>
              </a:pPr>
              <a:t>9</a:t>
            </a:fld>
            <a:endParaRPr lang="en-US" altLang="en-US" sz="1200"/>
          </a:p>
        </p:txBody>
      </p:sp>
      <p:sp>
        <p:nvSpPr>
          <p:cNvPr id="18437" name="Rectangle 2"/>
          <p:cNvSpPr>
            <a:spLocks noGrp="1" noChangeArrowheads="1"/>
          </p:cNvSpPr>
          <p:nvPr>
            <p:ph type="title" idx="4294967295"/>
          </p:nvPr>
        </p:nvSpPr>
        <p:spPr/>
        <p:txBody>
          <a:bodyPr/>
          <a:lstStyle/>
          <a:p>
            <a:pPr eaLnBrk="1" hangingPunct="1"/>
            <a:r>
              <a:rPr lang="en-US" altLang="en-US" smtClean="0"/>
              <a:t>Initialize Variables </a:t>
            </a:r>
            <a:r>
              <a:rPr lang="en-US" altLang="en-US" smtClean="0">
                <a:latin typeface="Arial" panose="020B0604020202020204" pitchFamily="34" charset="0"/>
              </a:rPr>
              <a:t>…</a:t>
            </a:r>
            <a:endParaRPr lang="en-US" altLang="en-US" smtClean="0"/>
          </a:p>
        </p:txBody>
      </p:sp>
      <p:sp>
        <p:nvSpPr>
          <p:cNvPr id="14342" name="Rectangle 3"/>
          <p:cNvSpPr>
            <a:spLocks noGrp="1" noChangeArrowheads="1"/>
          </p:cNvSpPr>
          <p:nvPr>
            <p:ph type="body" idx="4294967295"/>
          </p:nvPr>
        </p:nvSpPr>
        <p:spPr>
          <a:xfrm>
            <a:off x="685800" y="1447800"/>
            <a:ext cx="8001000" cy="4800600"/>
          </a:xfrm>
        </p:spPr>
        <p:txBody>
          <a:bodyPr/>
          <a:lstStyle/>
          <a:p>
            <a:pPr eaLnBrk="1" hangingPunct="1"/>
            <a:r>
              <a:rPr lang="en-US" altLang="en-US" sz="2000" smtClean="0"/>
              <a:t>A variable that has been declared but not given a value by some means is said to be </a:t>
            </a:r>
            <a:r>
              <a:rPr lang="en-US" altLang="en-US" sz="2000" i="1" smtClean="0"/>
              <a:t>uninitialized</a:t>
            </a:r>
          </a:p>
          <a:p>
            <a:pPr eaLnBrk="1" hangingPunct="1"/>
            <a:r>
              <a:rPr lang="en-US" altLang="en-US" sz="2000" smtClean="0"/>
              <a:t>What is the value of v1, v2?</a:t>
            </a:r>
          </a:p>
          <a:p>
            <a:pPr eaLnBrk="1" hangingPunct="1"/>
            <a:endParaRPr lang="en-US" altLang="en-US" sz="2000" smtClean="0"/>
          </a:p>
          <a:p>
            <a:pPr eaLnBrk="1" hangingPunct="1"/>
            <a:endParaRPr lang="en-US" altLang="en-US" sz="2000" smtClean="0"/>
          </a:p>
          <a:p>
            <a:pPr eaLnBrk="1" hangingPunct="1"/>
            <a:endParaRPr lang="en-US" altLang="en-US" sz="2000" smtClean="0"/>
          </a:p>
          <a:p>
            <a:pPr eaLnBrk="1" hangingPunct="1"/>
            <a:r>
              <a:rPr lang="en-US" altLang="en-US" sz="2000" smtClean="0"/>
              <a:t>In certain cases an uninitialized variable is given a default value. Primitive local variables (i.e. variables declared inside a method) are not given default values.</a:t>
            </a:r>
          </a:p>
          <a:p>
            <a:pPr eaLnBrk="1" hangingPunct="1"/>
            <a:endParaRPr lang="en-US" altLang="en-US" sz="2000" smtClean="0"/>
          </a:p>
          <a:p>
            <a:pPr lvl="1" eaLnBrk="1" hangingPunct="1"/>
            <a:r>
              <a:rPr lang="en-US" altLang="en-US" smtClean="0"/>
              <a:t>Thus it is best to </a:t>
            </a:r>
            <a:r>
              <a:rPr lang="en-US" altLang="en-US" b="1" u="sng" smtClean="0"/>
              <a:t>always initialize your variables</a:t>
            </a:r>
          </a:p>
        </p:txBody>
      </p:sp>
      <p:sp>
        <p:nvSpPr>
          <p:cNvPr id="14348" name="Text Box 12"/>
          <p:cNvSpPr txBox="1">
            <a:spLocks noChangeArrowheads="1"/>
          </p:cNvSpPr>
          <p:nvPr/>
        </p:nvSpPr>
        <p:spPr bwMode="auto">
          <a:xfrm>
            <a:off x="1371600" y="2498725"/>
            <a:ext cx="3962400" cy="854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rgbClr val="009900"/>
              </a:buClr>
              <a:buSzPct val="60000"/>
              <a:buFont typeface="Wingdings" panose="05000000000000000000" pitchFamily="2" charset="2"/>
              <a:buChar char="n"/>
              <a:defRPr sz="2400">
                <a:solidFill>
                  <a:schemeClr val="tx1"/>
                </a:solidFill>
                <a:latin typeface="Tahoma" panose="020B0604030504040204" pitchFamily="34" charset="0"/>
                <a:cs typeface="Arial" panose="020B0604020202020204" pitchFamily="34" charset="0"/>
              </a:defRPr>
            </a:lvl1pPr>
            <a:lvl2pPr marL="742950" indent="-28575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cs typeface="Arial" panose="020B0604020202020204" pitchFamily="34" charset="0"/>
              </a:defRPr>
            </a:lvl2pPr>
            <a:lvl3pPr marL="1143000" indent="-228600">
              <a:spcBef>
                <a:spcPct val="20000"/>
              </a:spcBef>
              <a:buClr>
                <a:schemeClr val="tx1"/>
              </a:buClr>
              <a:buSzPct val="50000"/>
              <a:buFont typeface="Wingdings" panose="05000000000000000000" pitchFamily="2" charset="2"/>
              <a:buChar char="n"/>
              <a:defRPr sz="1600">
                <a:solidFill>
                  <a:schemeClr val="tx1"/>
                </a:solidFill>
                <a:latin typeface="Tahoma" panose="020B0604030504040204" pitchFamily="34" charset="0"/>
                <a:cs typeface="Arial" panose="020B0604020202020204" pitchFamily="34" charset="0"/>
              </a:defRPr>
            </a:lvl3pPr>
            <a:lvl4pPr marL="1600200" indent="-228600">
              <a:spcBef>
                <a:spcPct val="20000"/>
              </a:spcBef>
              <a:buClr>
                <a:schemeClr val="tx1"/>
              </a:buClr>
              <a:buSzPct val="55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4pPr>
            <a:lvl5pPr marL="2057400" indent="-228600">
              <a:spcBef>
                <a:spcPct val="20000"/>
              </a:spcBef>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9pPr>
          </a:lstStyle>
          <a:p>
            <a:pPr eaLnBrk="1" hangingPunct="1">
              <a:spcBef>
                <a:spcPct val="50000"/>
              </a:spcBef>
              <a:buClrTx/>
              <a:buSzTx/>
              <a:buFontTx/>
              <a:buNone/>
            </a:pPr>
            <a:r>
              <a:rPr lang="en-US" altLang="en-US" sz="2000">
                <a:latin typeface="Courier New" panose="02070309020205020404" pitchFamily="49" charset="0"/>
                <a:cs typeface="Courier New" panose="02070309020205020404" pitchFamily="49" charset="0"/>
              </a:rPr>
              <a:t>int v1 = 5;</a:t>
            </a:r>
          </a:p>
          <a:p>
            <a:pPr eaLnBrk="1" hangingPunct="1">
              <a:spcBef>
                <a:spcPct val="50000"/>
              </a:spcBef>
              <a:buClrTx/>
              <a:buSzTx/>
              <a:buFontTx/>
              <a:buNone/>
            </a:pPr>
            <a:r>
              <a:rPr lang="en-US" altLang="en-US" sz="2000">
                <a:latin typeface="Courier New" panose="02070309020205020404" pitchFamily="49" charset="0"/>
                <a:cs typeface="Courier New" panose="02070309020205020404" pitchFamily="49" charset="0"/>
              </a:rPr>
              <a:t>int v2; </a:t>
            </a:r>
          </a:p>
        </p:txBody>
      </p:sp>
    </p:spTree>
  </p:cSld>
  <p:clrMapOvr>
    <a:masterClrMapping/>
  </p:clrMapOvr>
  <p:transition spd="med">
    <p:wipe dir="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14342">
                                            <p:txEl>
                                              <p:pRg st="0" end="0"/>
                                            </p:txEl>
                                          </p:spTgt>
                                        </p:tgtEl>
                                        <p:attrNameLst>
                                          <p:attrName>style.visibility</p:attrName>
                                        </p:attrNameLst>
                                      </p:cBhvr>
                                      <p:to>
                                        <p:strVal val="visible"/>
                                      </p:to>
                                    </p:set>
                                    <p:animEffect transition="in" filter="slide(fromBottom)">
                                      <p:cBhvr>
                                        <p:cTn id="7" dur="1000"/>
                                        <p:tgtEl>
                                          <p:spTgt spid="14342">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2" presetClass="entr" presetSubtype="4" fill="hold" grpId="0" nodeType="clickEffect">
                                  <p:stCondLst>
                                    <p:cond delay="0"/>
                                  </p:stCondLst>
                                  <p:childTnLst>
                                    <p:set>
                                      <p:cBhvr>
                                        <p:cTn id="11" dur="1" fill="hold">
                                          <p:stCondLst>
                                            <p:cond delay="0"/>
                                          </p:stCondLst>
                                        </p:cTn>
                                        <p:tgtEl>
                                          <p:spTgt spid="14342">
                                            <p:txEl>
                                              <p:pRg st="1" end="1"/>
                                            </p:txEl>
                                          </p:spTgt>
                                        </p:tgtEl>
                                        <p:attrNameLst>
                                          <p:attrName>style.visibility</p:attrName>
                                        </p:attrNameLst>
                                      </p:cBhvr>
                                      <p:to>
                                        <p:strVal val="visible"/>
                                      </p:to>
                                    </p:set>
                                    <p:animEffect transition="in" filter="slide(fromBottom)">
                                      <p:cBhvr>
                                        <p:cTn id="12" dur="1000"/>
                                        <p:tgtEl>
                                          <p:spTgt spid="14342">
                                            <p:txEl>
                                              <p:pRg st="1" end="1"/>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22" presetClass="entr" presetSubtype="1" fill="hold" grpId="0" nodeType="clickEffect">
                                  <p:stCondLst>
                                    <p:cond delay="0"/>
                                  </p:stCondLst>
                                  <p:childTnLst>
                                    <p:set>
                                      <p:cBhvr>
                                        <p:cTn id="16" dur="1" fill="hold">
                                          <p:stCondLst>
                                            <p:cond delay="0"/>
                                          </p:stCondLst>
                                        </p:cTn>
                                        <p:tgtEl>
                                          <p:spTgt spid="14348"/>
                                        </p:tgtEl>
                                        <p:attrNameLst>
                                          <p:attrName>style.visibility</p:attrName>
                                        </p:attrNameLst>
                                      </p:cBhvr>
                                      <p:to>
                                        <p:strVal val="visible"/>
                                      </p:to>
                                    </p:set>
                                    <p:animEffect transition="in" filter="wipe(up)">
                                      <p:cBhvr>
                                        <p:cTn id="17" dur="1000"/>
                                        <p:tgtEl>
                                          <p:spTgt spid="14348"/>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12" presetClass="entr" presetSubtype="4" fill="hold" grpId="0" nodeType="clickEffect">
                                  <p:stCondLst>
                                    <p:cond delay="0"/>
                                  </p:stCondLst>
                                  <p:childTnLst>
                                    <p:set>
                                      <p:cBhvr>
                                        <p:cTn id="21" dur="1" fill="hold">
                                          <p:stCondLst>
                                            <p:cond delay="0"/>
                                          </p:stCondLst>
                                        </p:cTn>
                                        <p:tgtEl>
                                          <p:spTgt spid="14342">
                                            <p:txEl>
                                              <p:pRg st="5" end="5"/>
                                            </p:txEl>
                                          </p:spTgt>
                                        </p:tgtEl>
                                        <p:attrNameLst>
                                          <p:attrName>style.visibility</p:attrName>
                                        </p:attrNameLst>
                                      </p:cBhvr>
                                      <p:to>
                                        <p:strVal val="visible"/>
                                      </p:to>
                                    </p:set>
                                    <p:animEffect transition="in" filter="slide(fromBottom)">
                                      <p:cBhvr>
                                        <p:cTn id="22" dur="1000"/>
                                        <p:tgtEl>
                                          <p:spTgt spid="14342">
                                            <p:txEl>
                                              <p:pRg st="5" end="5"/>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12" presetClass="entr" presetSubtype="4" fill="hold" grpId="0" nodeType="clickEffect">
                                  <p:stCondLst>
                                    <p:cond delay="0"/>
                                  </p:stCondLst>
                                  <p:childTnLst>
                                    <p:set>
                                      <p:cBhvr>
                                        <p:cTn id="26" dur="1" fill="hold">
                                          <p:stCondLst>
                                            <p:cond delay="0"/>
                                          </p:stCondLst>
                                        </p:cTn>
                                        <p:tgtEl>
                                          <p:spTgt spid="14342">
                                            <p:txEl>
                                              <p:pRg st="7" end="7"/>
                                            </p:txEl>
                                          </p:spTgt>
                                        </p:tgtEl>
                                        <p:attrNameLst>
                                          <p:attrName>style.visibility</p:attrName>
                                        </p:attrNameLst>
                                      </p:cBhvr>
                                      <p:to>
                                        <p:strVal val="visible"/>
                                      </p:to>
                                    </p:set>
                                    <p:animEffect transition="in" filter="slide(fromBottom)">
                                      <p:cBhvr>
                                        <p:cTn id="27" dur="1000"/>
                                        <p:tgtEl>
                                          <p:spTgt spid="14342">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342" grpId="0" build="p"/>
      <p:bldP spid="14348" grpId="0"/>
    </p:bldLst>
  </p:timing>
</p:sld>
</file>

<file path=ppt/theme/theme1.xml><?xml version="1.0" encoding="utf-8"?>
<a:theme xmlns:a="http://schemas.openxmlformats.org/drawingml/2006/main" name="Blends">
  <a:themeElements>
    <a:clrScheme name="Blends 3">
      <a:dk1>
        <a:srgbClr val="000000"/>
      </a:dk1>
      <a:lt1>
        <a:srgbClr val="FFFFFF"/>
      </a:lt1>
      <a:dk2>
        <a:srgbClr val="333399"/>
      </a:dk2>
      <a:lt2>
        <a:srgbClr val="1C1C1C"/>
      </a:lt2>
      <a:accent1>
        <a:srgbClr val="00E4A8"/>
      </a:accent1>
      <a:accent2>
        <a:srgbClr val="FFCF01"/>
      </a:accent2>
      <a:accent3>
        <a:srgbClr val="FFFFFF"/>
      </a:accent3>
      <a:accent4>
        <a:srgbClr val="000000"/>
      </a:accent4>
      <a:accent5>
        <a:srgbClr val="AAEFD1"/>
      </a:accent5>
      <a:accent6>
        <a:srgbClr val="E7BB01"/>
      </a:accent6>
      <a:hlink>
        <a:srgbClr val="FF0000"/>
      </a:hlink>
      <a:folHlink>
        <a:srgbClr val="3333CC"/>
      </a:folHlink>
    </a:clrScheme>
    <a:fontScheme name="Blends">
      <a:majorFont>
        <a:latin typeface="Tahoma"/>
        <a:ea typeface=""/>
        <a:cs typeface="Arial"/>
      </a:majorFont>
      <a:minorFont>
        <a:latin typeface="Tahoma"/>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Blends 1">
        <a:dk1>
          <a:srgbClr val="969696"/>
        </a:dk1>
        <a:lt1>
          <a:srgbClr val="FFFFFF"/>
        </a:lt1>
        <a:dk2>
          <a:srgbClr val="000000"/>
        </a:dk2>
        <a:lt2>
          <a:srgbClr val="DDDDDD"/>
        </a:lt2>
        <a:accent1>
          <a:srgbClr val="00E4A8"/>
        </a:accent1>
        <a:accent2>
          <a:srgbClr val="3333CC"/>
        </a:accent2>
        <a:accent3>
          <a:srgbClr val="AAAAAA"/>
        </a:accent3>
        <a:accent4>
          <a:srgbClr val="DADADA"/>
        </a:accent4>
        <a:accent5>
          <a:srgbClr val="AAEFD1"/>
        </a:accent5>
        <a:accent6>
          <a:srgbClr val="2D2DB9"/>
        </a:accent6>
        <a:hlink>
          <a:srgbClr val="FF5050"/>
        </a:hlink>
        <a:folHlink>
          <a:srgbClr val="FFCF01"/>
        </a:folHlink>
      </a:clrScheme>
      <a:clrMap bg1="dk2" tx1="lt1" bg2="dk1" tx2="lt2" accent1="accent1" accent2="accent2" accent3="accent3" accent4="accent4" accent5="accent5" accent6="accent6" hlink="hlink" folHlink="folHlink"/>
    </a:extraClrScheme>
    <a:extraClrScheme>
      <a:clrScheme name="Blends 2">
        <a:dk1>
          <a:srgbClr val="000094"/>
        </a:dk1>
        <a:lt1>
          <a:srgbClr val="FFFFFF"/>
        </a:lt1>
        <a:dk2>
          <a:srgbClr val="0000CC"/>
        </a:dk2>
        <a:lt2>
          <a:srgbClr val="FFFFCC"/>
        </a:lt2>
        <a:accent1>
          <a:srgbClr val="3193FF"/>
        </a:accent1>
        <a:accent2>
          <a:srgbClr val="9900FF"/>
        </a:accent2>
        <a:accent3>
          <a:srgbClr val="AAAAE2"/>
        </a:accent3>
        <a:accent4>
          <a:srgbClr val="DADADA"/>
        </a:accent4>
        <a:accent5>
          <a:srgbClr val="ADC8FF"/>
        </a:accent5>
        <a:accent6>
          <a:srgbClr val="8A00E7"/>
        </a:accent6>
        <a:hlink>
          <a:srgbClr val="FF3399"/>
        </a:hlink>
        <a:folHlink>
          <a:srgbClr val="FFCC00"/>
        </a:folHlink>
      </a:clrScheme>
      <a:clrMap bg1="dk2" tx1="lt1" bg2="dk1" tx2="lt2" accent1="accent1" accent2="accent2" accent3="accent3" accent4="accent4" accent5="accent5" accent6="accent6" hlink="hlink" folHlink="folHlink"/>
    </a:extraClrScheme>
    <a:extraClrScheme>
      <a:clrScheme name="Blends 3">
        <a:dk1>
          <a:srgbClr val="000000"/>
        </a:dk1>
        <a:lt1>
          <a:srgbClr val="FFFFFF"/>
        </a:lt1>
        <a:dk2>
          <a:srgbClr val="333399"/>
        </a:dk2>
        <a:lt2>
          <a:srgbClr val="1C1C1C"/>
        </a:lt2>
        <a:accent1>
          <a:srgbClr val="00E4A8"/>
        </a:accent1>
        <a:accent2>
          <a:srgbClr val="FFCF01"/>
        </a:accent2>
        <a:accent3>
          <a:srgbClr val="FFFFFF"/>
        </a:accent3>
        <a:accent4>
          <a:srgbClr val="000000"/>
        </a:accent4>
        <a:accent5>
          <a:srgbClr val="AAEFD1"/>
        </a:accent5>
        <a:accent6>
          <a:srgbClr val="E7BB01"/>
        </a:accent6>
        <a:hlink>
          <a:srgbClr val="FF0000"/>
        </a:hlink>
        <a:folHlink>
          <a:srgbClr val="3333CC"/>
        </a:folHlink>
      </a:clrScheme>
      <a:clrMap bg1="lt1" tx1="dk1" bg2="lt2" tx2="dk2" accent1="accent1" accent2="accent2" accent3="accent3" accent4="accent4" accent5="accent5" accent6="accent6" hlink="hlink" folHlink="folHlink"/>
    </a:extraClrScheme>
    <a:extraClrScheme>
      <a:clrScheme name="Blends 4">
        <a:dk1>
          <a:srgbClr val="000000"/>
        </a:dk1>
        <a:lt1>
          <a:srgbClr val="FFFFFF"/>
        </a:lt1>
        <a:dk2>
          <a:srgbClr val="515F7B"/>
        </a:dk2>
        <a:lt2>
          <a:srgbClr val="808080"/>
        </a:lt2>
        <a:accent1>
          <a:srgbClr val="9FCAD3"/>
        </a:accent1>
        <a:accent2>
          <a:srgbClr val="C0C0C0"/>
        </a:accent2>
        <a:accent3>
          <a:srgbClr val="FFFFFF"/>
        </a:accent3>
        <a:accent4>
          <a:srgbClr val="000000"/>
        </a:accent4>
        <a:accent5>
          <a:srgbClr val="CDE1E6"/>
        </a:accent5>
        <a:accent6>
          <a:srgbClr val="AEAEAE"/>
        </a:accent6>
        <a:hlink>
          <a:srgbClr val="91AFBF"/>
        </a:hlink>
        <a:folHlink>
          <a:srgbClr val="ECEAAC"/>
        </a:folHlink>
      </a:clrScheme>
      <a:clrMap bg1="lt1" tx1="dk1" bg2="lt2" tx2="dk2" accent1="accent1" accent2="accent2" accent3="accent3" accent4="accent4" accent5="accent5" accent6="accent6" hlink="hlink" folHlink="folHlink"/>
    </a:extraClrScheme>
    <a:extraClrScheme>
      <a:clrScheme name="Blends 5">
        <a:dk1>
          <a:srgbClr val="000000"/>
        </a:dk1>
        <a:lt1>
          <a:srgbClr val="FFFFFF"/>
        </a:lt1>
        <a:dk2>
          <a:srgbClr val="000066"/>
        </a:dk2>
        <a:lt2>
          <a:srgbClr val="333333"/>
        </a:lt2>
        <a:accent1>
          <a:srgbClr val="C4709A"/>
        </a:accent1>
        <a:accent2>
          <a:srgbClr val="4B4EB5"/>
        </a:accent2>
        <a:accent3>
          <a:srgbClr val="FFFFFF"/>
        </a:accent3>
        <a:accent4>
          <a:srgbClr val="000000"/>
        </a:accent4>
        <a:accent5>
          <a:srgbClr val="DEBBCA"/>
        </a:accent5>
        <a:accent6>
          <a:srgbClr val="4346A4"/>
        </a:accent6>
        <a:hlink>
          <a:srgbClr val="C481CF"/>
        </a:hlink>
        <a:folHlink>
          <a:srgbClr val="76B749"/>
        </a:folHlink>
      </a:clrScheme>
      <a:clrMap bg1="lt1" tx1="dk1" bg2="lt2" tx2="dk2" accent1="accent1" accent2="accent2" accent3="accent3" accent4="accent4" accent5="accent5" accent6="accent6" hlink="hlink" folHlink="folHlink"/>
    </a:extraClrScheme>
    <a:extraClrScheme>
      <a:clrScheme name="Blends 6">
        <a:dk1>
          <a:srgbClr val="000000"/>
        </a:dk1>
        <a:lt1>
          <a:srgbClr val="FFFFFF"/>
        </a:lt1>
        <a:dk2>
          <a:srgbClr val="6A4076"/>
        </a:dk2>
        <a:lt2>
          <a:srgbClr val="969696"/>
        </a:lt2>
        <a:accent1>
          <a:srgbClr val="DBA9C2"/>
        </a:accent1>
        <a:accent2>
          <a:srgbClr val="E1BF91"/>
        </a:accent2>
        <a:accent3>
          <a:srgbClr val="FFFFFF"/>
        </a:accent3>
        <a:accent4>
          <a:srgbClr val="000000"/>
        </a:accent4>
        <a:accent5>
          <a:srgbClr val="EAD1DD"/>
        </a:accent5>
        <a:accent6>
          <a:srgbClr val="CCAD83"/>
        </a:accent6>
        <a:hlink>
          <a:srgbClr val="B3CE82"/>
        </a:hlink>
        <a:folHlink>
          <a:srgbClr val="B8AD48"/>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2_Blends">
  <a:themeElements>
    <a:clrScheme name="Blends 2">
      <a:dk1>
        <a:srgbClr val="000000"/>
      </a:dk1>
      <a:lt1>
        <a:srgbClr val="FFFFFF"/>
      </a:lt1>
      <a:dk2>
        <a:srgbClr val="333399"/>
      </a:dk2>
      <a:lt2>
        <a:srgbClr val="1C1C1C"/>
      </a:lt2>
      <a:accent1>
        <a:srgbClr val="00E4A8"/>
      </a:accent1>
      <a:accent2>
        <a:srgbClr val="FFCF01"/>
      </a:accent2>
      <a:accent3>
        <a:srgbClr val="FFFFFF"/>
      </a:accent3>
      <a:accent4>
        <a:srgbClr val="000000"/>
      </a:accent4>
      <a:accent5>
        <a:srgbClr val="AAEFD1"/>
      </a:accent5>
      <a:accent6>
        <a:srgbClr val="E7BB01"/>
      </a:accent6>
      <a:hlink>
        <a:srgbClr val="FF0000"/>
      </a:hlink>
      <a:folHlink>
        <a:srgbClr val="3333CC"/>
      </a:folHlink>
    </a:clrScheme>
    <a:fontScheme name="2_Blends">
      <a:majorFont>
        <a:latin typeface=""/>
        <a:ea typeface=""/>
        <a:cs typeface=""/>
      </a:majorFont>
      <a:minorFont>
        <a:latin typeface=""/>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miter lim="800000"/>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800" b="0" i="0" u="none" strike="noStrike" cap="none" normalizeH="0" baseline="0" smtClean="0">
            <a:ln>
              <a:noFill/>
            </a:ln>
            <a:solidFill>
              <a:schemeClr val="tx1"/>
            </a:solidFill>
            <a:effectLst/>
            <a:latin typeface="Tahoma"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miter lim="800000"/>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800" b="0" i="0" u="none" strike="noStrike" cap="none" normalizeH="0" baseline="0" smtClean="0">
            <a:ln>
              <a:noFill/>
            </a:ln>
            <a:solidFill>
              <a:schemeClr val="tx1"/>
            </a:solidFill>
            <a:effectLst/>
            <a:latin typeface="Tahoma" pitchFamily="34" charset="0"/>
          </a:defRPr>
        </a:defPPr>
      </a:lstStyle>
    </a:lnDef>
  </a:objectDefaults>
  <a:extraClrSchemeLst>
    <a:extraClrScheme>
      <a:clrScheme name="Blends 1">
        <a:dk1>
          <a:srgbClr val="969696"/>
        </a:dk1>
        <a:lt1>
          <a:srgbClr val="FFFFFF"/>
        </a:lt1>
        <a:dk2>
          <a:srgbClr val="000000"/>
        </a:dk2>
        <a:lt2>
          <a:srgbClr val="DDDDDD"/>
        </a:lt2>
        <a:accent1>
          <a:srgbClr val="00E4A8"/>
        </a:accent1>
        <a:accent2>
          <a:srgbClr val="3333CC"/>
        </a:accent2>
        <a:accent3>
          <a:srgbClr val="AAAAAA"/>
        </a:accent3>
        <a:accent4>
          <a:srgbClr val="DADADA"/>
        </a:accent4>
        <a:accent5>
          <a:srgbClr val="AAEFD1"/>
        </a:accent5>
        <a:accent6>
          <a:srgbClr val="2D2DB9"/>
        </a:accent6>
        <a:hlink>
          <a:srgbClr val="FF5050"/>
        </a:hlink>
        <a:folHlink>
          <a:srgbClr val="FFCF01"/>
        </a:folHlink>
      </a:clrScheme>
      <a:clrMap bg1="dk2" tx1="lt1" bg2="dk1" tx2="lt2" accent1="accent1" accent2="accent2" accent3="accent3" accent4="accent4" accent5="accent5" accent6="accent6" hlink="hlink" folHlink="folHlink"/>
    </a:extraClrScheme>
    <a:extraClrScheme>
      <a:clrScheme name="Blends 2">
        <a:dk1>
          <a:srgbClr val="000000"/>
        </a:dk1>
        <a:lt1>
          <a:srgbClr val="FFFFFF"/>
        </a:lt1>
        <a:dk2>
          <a:srgbClr val="333399"/>
        </a:dk2>
        <a:lt2>
          <a:srgbClr val="1C1C1C"/>
        </a:lt2>
        <a:accent1>
          <a:srgbClr val="00E4A8"/>
        </a:accent1>
        <a:accent2>
          <a:srgbClr val="FFCF01"/>
        </a:accent2>
        <a:accent3>
          <a:srgbClr val="FFFFFF"/>
        </a:accent3>
        <a:accent4>
          <a:srgbClr val="000000"/>
        </a:accent4>
        <a:accent5>
          <a:srgbClr val="AAEFD1"/>
        </a:accent5>
        <a:accent6>
          <a:srgbClr val="E7BB01"/>
        </a:accent6>
        <a:hlink>
          <a:srgbClr val="FF0000"/>
        </a:hlink>
        <a:folHlink>
          <a:srgbClr val="3333CC"/>
        </a:folHlink>
      </a:clrScheme>
      <a:clrMap bg1="lt1" tx1="dk1" bg2="lt2" tx2="dk2" accent1="accent1" accent2="accent2" accent3="accent3" accent4="accent4" accent5="accent5" accent6="accent6" hlink="hlink" folHlink="folHlink"/>
    </a:extraClrScheme>
    <a:extraClrScheme>
      <a:clrScheme name="Blends 3">
        <a:dk1>
          <a:srgbClr val="000000"/>
        </a:dk1>
        <a:lt1>
          <a:srgbClr val="FFFFFF"/>
        </a:lt1>
        <a:dk2>
          <a:srgbClr val="000000"/>
        </a:dk2>
        <a:lt2>
          <a:srgbClr val="5F5F5F"/>
        </a:lt2>
        <a:accent1>
          <a:srgbClr val="EAEAEA"/>
        </a:accent1>
        <a:accent2>
          <a:srgbClr val="808080"/>
        </a:accent2>
        <a:accent3>
          <a:srgbClr val="FFFFFF"/>
        </a:accent3>
        <a:accent4>
          <a:srgbClr val="000000"/>
        </a:accent4>
        <a:accent5>
          <a:srgbClr val="F3F3F3"/>
        </a:accent5>
        <a:accent6>
          <a:srgbClr val="737373"/>
        </a:accent6>
        <a:hlink>
          <a:srgbClr val="4D4D4D"/>
        </a:hlink>
        <a:folHlink>
          <a:srgbClr val="C0C0C0"/>
        </a:folHlink>
      </a:clrScheme>
      <a:clrMap bg1="lt1" tx1="dk1" bg2="lt2" tx2="dk2" accent1="accent1" accent2="accent2" accent3="accent3" accent4="accent4" accent5="accent5" accent6="accent6" hlink="hlink" folHlink="folHlink"/>
    </a:extraClrScheme>
    <a:extraClrScheme>
      <a:clrScheme name="Blends 4">
        <a:dk1>
          <a:srgbClr val="000094"/>
        </a:dk1>
        <a:lt1>
          <a:srgbClr val="FFFFFF"/>
        </a:lt1>
        <a:dk2>
          <a:srgbClr val="0000CC"/>
        </a:dk2>
        <a:lt2>
          <a:srgbClr val="FFFFCC"/>
        </a:lt2>
        <a:accent1>
          <a:srgbClr val="3193FF"/>
        </a:accent1>
        <a:accent2>
          <a:srgbClr val="9900FF"/>
        </a:accent2>
        <a:accent3>
          <a:srgbClr val="AAAAE2"/>
        </a:accent3>
        <a:accent4>
          <a:srgbClr val="DADADA"/>
        </a:accent4>
        <a:accent5>
          <a:srgbClr val="ADC8FF"/>
        </a:accent5>
        <a:accent6>
          <a:srgbClr val="8A00E7"/>
        </a:accent6>
        <a:hlink>
          <a:srgbClr val="FF3399"/>
        </a:hlink>
        <a:folHlink>
          <a:srgbClr val="FFCC00"/>
        </a:folHlink>
      </a:clrScheme>
      <a:clrMap bg1="dk2" tx1="lt1" bg2="dk1" tx2="lt2" accent1="accent1" accent2="accent2" accent3="accent3" accent4="accent4" accent5="accent5" accent6="accent6" hlink="hlink" folHlink="folHlink"/>
    </a:extraClrScheme>
    <a:extraClrScheme>
      <a:clrScheme name="Blends 5">
        <a:dk1>
          <a:srgbClr val="000000"/>
        </a:dk1>
        <a:lt1>
          <a:srgbClr val="FFFFFF"/>
        </a:lt1>
        <a:dk2>
          <a:srgbClr val="000066"/>
        </a:dk2>
        <a:lt2>
          <a:srgbClr val="333333"/>
        </a:lt2>
        <a:accent1>
          <a:srgbClr val="C4709A"/>
        </a:accent1>
        <a:accent2>
          <a:srgbClr val="4B4EB5"/>
        </a:accent2>
        <a:accent3>
          <a:srgbClr val="FFFFFF"/>
        </a:accent3>
        <a:accent4>
          <a:srgbClr val="000000"/>
        </a:accent4>
        <a:accent5>
          <a:srgbClr val="DEBBCA"/>
        </a:accent5>
        <a:accent6>
          <a:srgbClr val="4346A4"/>
        </a:accent6>
        <a:hlink>
          <a:srgbClr val="C481CF"/>
        </a:hlink>
        <a:folHlink>
          <a:srgbClr val="76B749"/>
        </a:folHlink>
      </a:clrScheme>
      <a:clrMap bg1="lt1" tx1="dk1" bg2="lt2" tx2="dk2" accent1="accent1" accent2="accent2" accent3="accent3" accent4="accent4" accent5="accent5" accent6="accent6" hlink="hlink" folHlink="folHlink"/>
    </a:extraClrScheme>
    <a:extraClrScheme>
      <a:clrScheme name="Blends 6">
        <a:dk1>
          <a:srgbClr val="000000"/>
        </a:dk1>
        <a:lt1>
          <a:srgbClr val="FFFFFF"/>
        </a:lt1>
        <a:dk2>
          <a:srgbClr val="6A4076"/>
        </a:dk2>
        <a:lt2>
          <a:srgbClr val="969696"/>
        </a:lt2>
        <a:accent1>
          <a:srgbClr val="DBA9C2"/>
        </a:accent1>
        <a:accent2>
          <a:srgbClr val="E1BF91"/>
        </a:accent2>
        <a:accent3>
          <a:srgbClr val="FFFFFF"/>
        </a:accent3>
        <a:accent4>
          <a:srgbClr val="000000"/>
        </a:accent4>
        <a:accent5>
          <a:srgbClr val="EAD1DD"/>
        </a:accent5>
        <a:accent6>
          <a:srgbClr val="CCAD83"/>
        </a:accent6>
        <a:hlink>
          <a:srgbClr val="B3CE82"/>
        </a:hlink>
        <a:folHlink>
          <a:srgbClr val="B8AD48"/>
        </a:folHlink>
      </a:clrScheme>
      <a:clrMap bg1="lt1" tx1="dk1" bg2="lt2" tx2="dk2" accent1="accent1" accent2="accent2" accent3="accent3" accent4="accent4" accent5="accent5" accent6="accent6" hlink="hlink" folHlink="folHlink"/>
    </a:extraClrScheme>
    <a:extraClrScheme>
      <a:clrScheme name="Blends 7">
        <a:dk1>
          <a:srgbClr val="000000"/>
        </a:dk1>
        <a:lt1>
          <a:srgbClr val="FFFFFF"/>
        </a:lt1>
        <a:dk2>
          <a:srgbClr val="515F7B"/>
        </a:dk2>
        <a:lt2>
          <a:srgbClr val="808080"/>
        </a:lt2>
        <a:accent1>
          <a:srgbClr val="9FCAD3"/>
        </a:accent1>
        <a:accent2>
          <a:srgbClr val="C0C0C0"/>
        </a:accent2>
        <a:accent3>
          <a:srgbClr val="FFFFFF"/>
        </a:accent3>
        <a:accent4>
          <a:srgbClr val="000000"/>
        </a:accent4>
        <a:accent5>
          <a:srgbClr val="CDE1E6"/>
        </a:accent5>
        <a:accent6>
          <a:srgbClr val="AEAEAE"/>
        </a:accent6>
        <a:hlink>
          <a:srgbClr val="91AFBF"/>
        </a:hlink>
        <a:folHlink>
          <a:srgbClr val="ECEAAC"/>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1_Blends">
  <a:themeElements>
    <a:clrScheme name="1_Blends 3">
      <a:dk1>
        <a:srgbClr val="000000"/>
      </a:dk1>
      <a:lt1>
        <a:srgbClr val="FFFFFF"/>
      </a:lt1>
      <a:dk2>
        <a:srgbClr val="333399"/>
      </a:dk2>
      <a:lt2>
        <a:srgbClr val="1C1C1C"/>
      </a:lt2>
      <a:accent1>
        <a:srgbClr val="00E4A8"/>
      </a:accent1>
      <a:accent2>
        <a:srgbClr val="FFCF01"/>
      </a:accent2>
      <a:accent3>
        <a:srgbClr val="FFFFFF"/>
      </a:accent3>
      <a:accent4>
        <a:srgbClr val="000000"/>
      </a:accent4>
      <a:accent5>
        <a:srgbClr val="AAEFD1"/>
      </a:accent5>
      <a:accent6>
        <a:srgbClr val="E7BB01"/>
      </a:accent6>
      <a:hlink>
        <a:srgbClr val="FF0000"/>
      </a:hlink>
      <a:folHlink>
        <a:srgbClr val="3333CC"/>
      </a:folHlink>
    </a:clrScheme>
    <a:fontScheme name="1_Blends">
      <a:majorFont>
        <a:latin typeface="Tahoma"/>
        <a:ea typeface=""/>
        <a:cs typeface="Arial"/>
      </a:majorFont>
      <a:minorFont>
        <a:latin typeface="Tahoma"/>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miter lim="800000"/>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r" defTabSz="914400" rtl="1"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Tahoma" pitchFamily="34" charset="0"/>
            <a:cs typeface="Arial"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miter lim="800000"/>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r" defTabSz="914400" rtl="1"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Tahoma" pitchFamily="34" charset="0"/>
            <a:cs typeface="Arial" pitchFamily="34" charset="0"/>
          </a:defRPr>
        </a:defPPr>
      </a:lstStyle>
    </a:lnDef>
  </a:objectDefaults>
  <a:extraClrSchemeLst>
    <a:extraClrScheme>
      <a:clrScheme name="1_Blends 1">
        <a:dk1>
          <a:srgbClr val="969696"/>
        </a:dk1>
        <a:lt1>
          <a:srgbClr val="FFFFFF"/>
        </a:lt1>
        <a:dk2>
          <a:srgbClr val="000000"/>
        </a:dk2>
        <a:lt2>
          <a:srgbClr val="DDDDDD"/>
        </a:lt2>
        <a:accent1>
          <a:srgbClr val="00E4A8"/>
        </a:accent1>
        <a:accent2>
          <a:srgbClr val="3333CC"/>
        </a:accent2>
        <a:accent3>
          <a:srgbClr val="AAAAAA"/>
        </a:accent3>
        <a:accent4>
          <a:srgbClr val="DADADA"/>
        </a:accent4>
        <a:accent5>
          <a:srgbClr val="AAEFD1"/>
        </a:accent5>
        <a:accent6>
          <a:srgbClr val="2D2DB9"/>
        </a:accent6>
        <a:hlink>
          <a:srgbClr val="FF5050"/>
        </a:hlink>
        <a:folHlink>
          <a:srgbClr val="FFCF01"/>
        </a:folHlink>
      </a:clrScheme>
      <a:clrMap bg1="dk2" tx1="lt1" bg2="dk1" tx2="lt2" accent1="accent1" accent2="accent2" accent3="accent3" accent4="accent4" accent5="accent5" accent6="accent6" hlink="hlink" folHlink="folHlink"/>
    </a:extraClrScheme>
    <a:extraClrScheme>
      <a:clrScheme name="1_Blends 2">
        <a:dk1>
          <a:srgbClr val="000094"/>
        </a:dk1>
        <a:lt1>
          <a:srgbClr val="FFFFFF"/>
        </a:lt1>
        <a:dk2>
          <a:srgbClr val="0000CC"/>
        </a:dk2>
        <a:lt2>
          <a:srgbClr val="FFFFCC"/>
        </a:lt2>
        <a:accent1>
          <a:srgbClr val="3193FF"/>
        </a:accent1>
        <a:accent2>
          <a:srgbClr val="9900FF"/>
        </a:accent2>
        <a:accent3>
          <a:srgbClr val="AAAAE2"/>
        </a:accent3>
        <a:accent4>
          <a:srgbClr val="DADADA"/>
        </a:accent4>
        <a:accent5>
          <a:srgbClr val="ADC8FF"/>
        </a:accent5>
        <a:accent6>
          <a:srgbClr val="8A00E7"/>
        </a:accent6>
        <a:hlink>
          <a:srgbClr val="FF3399"/>
        </a:hlink>
        <a:folHlink>
          <a:srgbClr val="FFCC00"/>
        </a:folHlink>
      </a:clrScheme>
      <a:clrMap bg1="dk2" tx1="lt1" bg2="dk1" tx2="lt2" accent1="accent1" accent2="accent2" accent3="accent3" accent4="accent4" accent5="accent5" accent6="accent6" hlink="hlink" folHlink="folHlink"/>
    </a:extraClrScheme>
    <a:extraClrScheme>
      <a:clrScheme name="1_Blends 3">
        <a:dk1>
          <a:srgbClr val="000000"/>
        </a:dk1>
        <a:lt1>
          <a:srgbClr val="FFFFFF"/>
        </a:lt1>
        <a:dk2>
          <a:srgbClr val="333399"/>
        </a:dk2>
        <a:lt2>
          <a:srgbClr val="1C1C1C"/>
        </a:lt2>
        <a:accent1>
          <a:srgbClr val="00E4A8"/>
        </a:accent1>
        <a:accent2>
          <a:srgbClr val="FFCF01"/>
        </a:accent2>
        <a:accent3>
          <a:srgbClr val="FFFFFF"/>
        </a:accent3>
        <a:accent4>
          <a:srgbClr val="000000"/>
        </a:accent4>
        <a:accent5>
          <a:srgbClr val="AAEFD1"/>
        </a:accent5>
        <a:accent6>
          <a:srgbClr val="E7BB01"/>
        </a:accent6>
        <a:hlink>
          <a:srgbClr val="FF0000"/>
        </a:hlink>
        <a:folHlink>
          <a:srgbClr val="3333CC"/>
        </a:folHlink>
      </a:clrScheme>
      <a:clrMap bg1="lt1" tx1="dk1" bg2="lt2" tx2="dk2" accent1="accent1" accent2="accent2" accent3="accent3" accent4="accent4" accent5="accent5" accent6="accent6" hlink="hlink" folHlink="folHlink"/>
    </a:extraClrScheme>
    <a:extraClrScheme>
      <a:clrScheme name="1_Blends 4">
        <a:dk1>
          <a:srgbClr val="000000"/>
        </a:dk1>
        <a:lt1>
          <a:srgbClr val="FFFFFF"/>
        </a:lt1>
        <a:dk2>
          <a:srgbClr val="515F7B"/>
        </a:dk2>
        <a:lt2>
          <a:srgbClr val="808080"/>
        </a:lt2>
        <a:accent1>
          <a:srgbClr val="9FCAD3"/>
        </a:accent1>
        <a:accent2>
          <a:srgbClr val="C0C0C0"/>
        </a:accent2>
        <a:accent3>
          <a:srgbClr val="FFFFFF"/>
        </a:accent3>
        <a:accent4>
          <a:srgbClr val="000000"/>
        </a:accent4>
        <a:accent5>
          <a:srgbClr val="CDE1E6"/>
        </a:accent5>
        <a:accent6>
          <a:srgbClr val="AEAEAE"/>
        </a:accent6>
        <a:hlink>
          <a:srgbClr val="91AFBF"/>
        </a:hlink>
        <a:folHlink>
          <a:srgbClr val="ECEAAC"/>
        </a:folHlink>
      </a:clrScheme>
      <a:clrMap bg1="lt1" tx1="dk1" bg2="lt2" tx2="dk2" accent1="accent1" accent2="accent2" accent3="accent3" accent4="accent4" accent5="accent5" accent6="accent6" hlink="hlink" folHlink="folHlink"/>
    </a:extraClrScheme>
    <a:extraClrScheme>
      <a:clrScheme name="1_Blends 5">
        <a:dk1>
          <a:srgbClr val="000000"/>
        </a:dk1>
        <a:lt1>
          <a:srgbClr val="FFFFFF"/>
        </a:lt1>
        <a:dk2>
          <a:srgbClr val="000066"/>
        </a:dk2>
        <a:lt2>
          <a:srgbClr val="333333"/>
        </a:lt2>
        <a:accent1>
          <a:srgbClr val="C4709A"/>
        </a:accent1>
        <a:accent2>
          <a:srgbClr val="4B4EB5"/>
        </a:accent2>
        <a:accent3>
          <a:srgbClr val="FFFFFF"/>
        </a:accent3>
        <a:accent4>
          <a:srgbClr val="000000"/>
        </a:accent4>
        <a:accent5>
          <a:srgbClr val="DEBBCA"/>
        </a:accent5>
        <a:accent6>
          <a:srgbClr val="4346A4"/>
        </a:accent6>
        <a:hlink>
          <a:srgbClr val="C481CF"/>
        </a:hlink>
        <a:folHlink>
          <a:srgbClr val="76B749"/>
        </a:folHlink>
      </a:clrScheme>
      <a:clrMap bg1="lt1" tx1="dk1" bg2="lt2" tx2="dk2" accent1="accent1" accent2="accent2" accent3="accent3" accent4="accent4" accent5="accent5" accent6="accent6" hlink="hlink" folHlink="folHlink"/>
    </a:extraClrScheme>
    <a:extraClrScheme>
      <a:clrScheme name="1_Blends 6">
        <a:dk1>
          <a:srgbClr val="000000"/>
        </a:dk1>
        <a:lt1>
          <a:srgbClr val="FFFFFF"/>
        </a:lt1>
        <a:dk2>
          <a:srgbClr val="6A4076"/>
        </a:dk2>
        <a:lt2>
          <a:srgbClr val="969696"/>
        </a:lt2>
        <a:accent1>
          <a:srgbClr val="DBA9C2"/>
        </a:accent1>
        <a:accent2>
          <a:srgbClr val="E1BF91"/>
        </a:accent2>
        <a:accent3>
          <a:srgbClr val="FFFFFF"/>
        </a:accent3>
        <a:accent4>
          <a:srgbClr val="000000"/>
        </a:accent4>
        <a:accent5>
          <a:srgbClr val="EAD1DD"/>
        </a:accent5>
        <a:accent6>
          <a:srgbClr val="CCAD83"/>
        </a:accent6>
        <a:hlink>
          <a:srgbClr val="B3CE82"/>
        </a:hlink>
        <a:folHlink>
          <a:srgbClr val="B8AD48"/>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C:\Program Files\Microsoft Office\Templates\Presentation Designs\Blends.pot</Template>
  <TotalTime>16759</TotalTime>
  <Words>3253</Words>
  <Application>Microsoft Office PowerPoint</Application>
  <PresentationFormat>On-screen Show (4:3)</PresentationFormat>
  <Paragraphs>594</Paragraphs>
  <Slides>38</Slides>
  <Notes>1</Notes>
  <HiddenSlides>2</HiddenSlides>
  <MMClips>0</MMClips>
  <ScaleCrop>false</ScaleCrop>
  <HeadingPairs>
    <vt:vector size="8" baseType="variant">
      <vt:variant>
        <vt:lpstr>Fonts Used</vt:lpstr>
      </vt:variant>
      <vt:variant>
        <vt:i4>10</vt:i4>
      </vt:variant>
      <vt:variant>
        <vt:lpstr>Theme</vt:lpstr>
      </vt:variant>
      <vt:variant>
        <vt:i4>3</vt:i4>
      </vt:variant>
      <vt:variant>
        <vt:lpstr>Embedded OLE Servers</vt:lpstr>
      </vt:variant>
      <vt:variant>
        <vt:i4>2</vt:i4>
      </vt:variant>
      <vt:variant>
        <vt:lpstr>Slide Titles</vt:lpstr>
      </vt:variant>
      <vt:variant>
        <vt:i4>38</vt:i4>
      </vt:variant>
    </vt:vector>
  </HeadingPairs>
  <TitlesOfParts>
    <vt:vector size="53" baseType="lpstr">
      <vt:lpstr>Tahoma</vt:lpstr>
      <vt:lpstr>Arial</vt:lpstr>
      <vt:lpstr>Wingdings</vt:lpstr>
      <vt:lpstr>Times New Roman</vt:lpstr>
      <vt:lpstr>Courier New</vt:lpstr>
      <vt:lpstr>Calibri</vt:lpstr>
      <vt:lpstr>MS PGothic</vt:lpstr>
      <vt:lpstr>Comic Sans MS</vt:lpstr>
      <vt:lpstr>Symbol</vt:lpstr>
      <vt:lpstr>Monotype Corsiva</vt:lpstr>
      <vt:lpstr>Blends</vt:lpstr>
      <vt:lpstr>2_Blends</vt:lpstr>
      <vt:lpstr>1_Blends</vt:lpstr>
      <vt:lpstr>Microsoft Equation 3.0</vt:lpstr>
      <vt:lpstr>Adobe Photoshop Image</vt:lpstr>
      <vt:lpstr>PowerPoint Presentation</vt:lpstr>
      <vt:lpstr>Outline</vt:lpstr>
      <vt:lpstr>Java Data Types</vt:lpstr>
      <vt:lpstr>Java Data Types</vt:lpstr>
      <vt:lpstr>- Primitive Data Types</vt:lpstr>
      <vt:lpstr>Wrapper Classes</vt:lpstr>
      <vt:lpstr>Identifiers</vt:lpstr>
      <vt:lpstr>Variable Declaration</vt:lpstr>
      <vt:lpstr>Initialize Variables …</vt:lpstr>
      <vt:lpstr>Names of variables and other User-defined Identifiers</vt:lpstr>
      <vt:lpstr>Declaring a Variable as a Constant (Final variable)</vt:lpstr>
      <vt:lpstr>Numeric Constants (Numeric literals)</vt:lpstr>
      <vt:lpstr>Pre-defined constants for Max and Min values</vt:lpstr>
      <vt:lpstr>Naming Conventions (Covered in lab) </vt:lpstr>
      <vt:lpstr>Assignment Statements</vt:lpstr>
      <vt:lpstr>Assignment Statements With Primitive Types</vt:lpstr>
      <vt:lpstr>PowerPoint Presentation</vt:lpstr>
      <vt:lpstr>Type Casting </vt:lpstr>
      <vt:lpstr>Shorthand Assignment Statements …</vt:lpstr>
      <vt:lpstr>Arithmetic Operators and Expressions</vt:lpstr>
      <vt:lpstr>Integer and Floating-Point Division</vt:lpstr>
      <vt:lpstr>Integer Overflow and Underflow</vt:lpstr>
      <vt:lpstr>Float Overflow and Underflow</vt:lpstr>
      <vt:lpstr>The % (modulo) Operator</vt:lpstr>
      <vt:lpstr>Increment and Decrement Operators</vt:lpstr>
      <vt:lpstr>Increment and Decrement Operators</vt:lpstr>
      <vt:lpstr>Precedence and Associativity Rules</vt:lpstr>
      <vt:lpstr>Precedence and Associativity Rules</vt:lpstr>
      <vt:lpstr>Precedence and Associativity Rules</vt:lpstr>
      <vt:lpstr>The Math Class</vt:lpstr>
      <vt:lpstr>The Math Class (Continued)</vt:lpstr>
      <vt:lpstr>Some Methods in the Class Math … </vt:lpstr>
      <vt:lpstr>Some Methods in the Class Math …</vt:lpstr>
      <vt:lpstr>Some Methods in the Class Math …</vt:lpstr>
      <vt:lpstr>Example</vt:lpstr>
      <vt:lpstr>Example (Continued)</vt:lpstr>
      <vt:lpstr>Exercises</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ICS102:  Expressions and Assignment</dc:title>
  <dc:creator>Mohammad Alshayeb</dc:creator>
  <cp:lastModifiedBy>Mohammad Alshayeb</cp:lastModifiedBy>
  <cp:revision>654</cp:revision>
  <cp:lastPrinted>1999-09-10T20:38:56Z</cp:lastPrinted>
  <dcterms:created xsi:type="dcterms:W3CDTF">1998-06-19T04:38:52Z</dcterms:created>
  <dcterms:modified xsi:type="dcterms:W3CDTF">2018-07-23T07:16:39Z</dcterms:modified>
</cp:coreProperties>
</file>