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0" r:id="rId5"/>
    <p:sldId id="259"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7" d="100"/>
          <a:sy n="67" d="100"/>
        </p:scale>
        <p:origin x="60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7/28/2019</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7/28/2019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7/28/2019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7/28/2019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7/28/2019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7/28/2019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7/28/2019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7/28/2019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7/28/2019</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a:t>Project </a:t>
            </a:r>
            <a:r>
              <a:rPr lang="en-US" dirty="0" err="1"/>
              <a:t>Ics</a:t>
            </a:r>
            <a:r>
              <a:rPr lang="en-US" dirty="0"/>
              <a:t> 102 </a:t>
            </a:r>
            <a:br>
              <a:rPr lang="en-US" dirty="0"/>
            </a:br>
            <a:r>
              <a:rPr lang="en-US" dirty="0"/>
              <a:t>183</a:t>
            </a:r>
          </a:p>
        </p:txBody>
      </p:sp>
      <p:sp>
        <p:nvSpPr>
          <p:cNvPr id="3" name="Subtitle 2"/>
          <p:cNvSpPr>
            <a:spLocks noGrp="1"/>
          </p:cNvSpPr>
          <p:nvPr>
            <p:ph type="subTitle" idx="1"/>
          </p:nvPr>
        </p:nvSpPr>
        <p:spPr/>
        <p:txBody>
          <a:bodyPr/>
          <a:lstStyle/>
          <a:p>
            <a:pPr algn="ctr"/>
            <a:r>
              <a:rPr lang="en-US" dirty="0">
                <a:solidFill>
                  <a:schemeClr val="tx1"/>
                </a:solidFill>
              </a:rPr>
              <a:t>By: </a:t>
            </a:r>
          </a:p>
          <a:p>
            <a:pPr algn="ctr"/>
            <a:r>
              <a:rPr lang="en-US" dirty="0">
                <a:solidFill>
                  <a:schemeClr val="tx1"/>
                </a:solidFill>
              </a:rPr>
              <a:t>SULIMAN ALJIBREEN, 201757110, 02</a:t>
            </a:r>
          </a:p>
          <a:p>
            <a:pPr algn="ctr"/>
            <a:r>
              <a:rPr lang="en-US" dirty="0" err="1">
                <a:solidFill>
                  <a:schemeClr val="tx1"/>
                </a:solidFill>
              </a:rPr>
              <a:t>Turki</a:t>
            </a:r>
            <a:r>
              <a:rPr lang="en-US" dirty="0">
                <a:solidFill>
                  <a:schemeClr val="tx1"/>
                </a:solidFill>
              </a:rPr>
              <a:t> </a:t>
            </a:r>
            <a:r>
              <a:rPr lang="en-US" dirty="0" err="1">
                <a:solidFill>
                  <a:schemeClr val="tx1"/>
                </a:solidFill>
              </a:rPr>
              <a:t>alghamdi</a:t>
            </a:r>
            <a:r>
              <a:rPr lang="en-US" dirty="0">
                <a:solidFill>
                  <a:schemeClr val="tx1"/>
                </a:solidFill>
              </a:rPr>
              <a:t>, 201747330, 02</a:t>
            </a:r>
          </a:p>
          <a:p>
            <a:endParaRPr lang="en-US" dirty="0">
              <a:solidFill>
                <a:schemeClr val="tx1"/>
              </a:solidFill>
            </a:endParaRPr>
          </a:p>
        </p:txBody>
      </p:sp>
    </p:spTree>
    <p:extLst>
      <p:ext uri="{BB962C8B-B14F-4D97-AF65-F5344CB8AC3E}">
        <p14:creationId xmlns:p14="http://schemas.microsoft.com/office/powerpoint/2010/main" val="442352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8640" y="299258"/>
            <a:ext cx="10922924" cy="5491942"/>
          </a:xfrm>
        </p:spPr>
      </p:pic>
    </p:spTree>
    <p:extLst>
      <p:ext uri="{BB962C8B-B14F-4D97-AF65-F5344CB8AC3E}">
        <p14:creationId xmlns:p14="http://schemas.microsoft.com/office/powerpoint/2010/main" val="192467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2669" y="931025"/>
            <a:ext cx="9434742" cy="4860176"/>
          </a:xfrm>
        </p:spPr>
        <p:txBody>
          <a:bodyPr>
            <a:normAutofit/>
          </a:bodyPr>
          <a:lstStyle/>
          <a:p>
            <a:r>
              <a:rPr lang="en-US" dirty="0"/>
              <a:t>This the main class and it has 4 options:1- Settings, which is make user input his details or input it by files. 2- Adder, you can only choose this option if you choose first one, in this option the user want to add binary numbers. 3- </a:t>
            </a:r>
            <a:r>
              <a:rPr lang="en-US" dirty="0" err="1"/>
              <a:t>Subtractor</a:t>
            </a:r>
            <a:r>
              <a:rPr lang="en-US" dirty="0"/>
              <a:t>, you can only choose this option if you choose first one, in this option the user want to subtract binary numbers. 4- Exit, this option just terminate from the program and showing the current settings and number of operations conducted of each type.</a:t>
            </a:r>
          </a:p>
          <a:p>
            <a:endParaRPr lang="en-US" dirty="0"/>
          </a:p>
        </p:txBody>
      </p:sp>
    </p:spTree>
    <p:extLst>
      <p:ext uri="{BB962C8B-B14F-4D97-AF65-F5344CB8AC3E}">
        <p14:creationId xmlns:p14="http://schemas.microsoft.com/office/powerpoint/2010/main" val="1474682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5724" y="648393"/>
            <a:ext cx="12106275" cy="6466782"/>
          </a:xfrm>
        </p:spPr>
      </p:pic>
    </p:spTree>
    <p:extLst>
      <p:ext uri="{BB962C8B-B14F-4D97-AF65-F5344CB8AC3E}">
        <p14:creationId xmlns:p14="http://schemas.microsoft.com/office/powerpoint/2010/main" val="25224089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This is the </a:t>
            </a:r>
            <a:r>
              <a:rPr lang="en-US" dirty="0" err="1"/>
              <a:t>fullAdder</a:t>
            </a:r>
            <a:r>
              <a:rPr lang="en-US" dirty="0"/>
              <a:t> class and it takes details from user and convert it to binary. We didn’t use Booleans values and we did it as shown in previous images by arrays and loops and if statements.</a:t>
            </a:r>
          </a:p>
        </p:txBody>
      </p:sp>
    </p:spTree>
    <p:extLst>
      <p:ext uri="{BB962C8B-B14F-4D97-AF65-F5344CB8AC3E}">
        <p14:creationId xmlns:p14="http://schemas.microsoft.com/office/powerpoint/2010/main" val="2358284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7FF95-E095-4D8E-B1E7-01276890A8BB}"/>
              </a:ext>
            </a:extLst>
          </p:cNvPr>
          <p:cNvSpPr>
            <a:spLocks noGrp="1"/>
          </p:cNvSpPr>
          <p:nvPr>
            <p:ph type="title"/>
          </p:nvPr>
        </p:nvSpPr>
        <p:spPr/>
        <p:txBody>
          <a:bodyPr/>
          <a:lstStyle/>
          <a:p>
            <a:endParaRPr lang="en-US"/>
          </a:p>
        </p:txBody>
      </p:sp>
      <p:pic>
        <p:nvPicPr>
          <p:cNvPr id="5" name="Content Placeholder 4" descr="A screenshot of a computer&#10;&#10;Description automatically generated">
            <a:extLst>
              <a:ext uri="{FF2B5EF4-FFF2-40B4-BE49-F238E27FC236}">
                <a16:creationId xmlns:a16="http://schemas.microsoft.com/office/drawing/2014/main" id="{50C77CF0-5D61-47C8-B6EA-2D61CC56CB54}"/>
              </a:ext>
            </a:extLst>
          </p:cNvPr>
          <p:cNvPicPr>
            <a:picLocks noGrp="1" noChangeAspect="1"/>
          </p:cNvPicPr>
          <p:nvPr>
            <p:ph idx="1"/>
          </p:nvPr>
        </p:nvPicPr>
        <p:blipFill>
          <a:blip r:embed="rId2"/>
          <a:stretch>
            <a:fillRect/>
          </a:stretch>
        </p:blipFill>
        <p:spPr>
          <a:xfrm>
            <a:off x="342900" y="618518"/>
            <a:ext cx="11582400" cy="6791932"/>
          </a:xfrm>
        </p:spPr>
      </p:pic>
    </p:spTree>
    <p:extLst>
      <p:ext uri="{BB962C8B-B14F-4D97-AF65-F5344CB8AC3E}">
        <p14:creationId xmlns:p14="http://schemas.microsoft.com/office/powerpoint/2010/main" val="43780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EC3D77-F457-4375-B98B-C90482594515}"/>
              </a:ext>
            </a:extLst>
          </p:cNvPr>
          <p:cNvSpPr>
            <a:spLocks noGrp="1"/>
          </p:cNvSpPr>
          <p:nvPr>
            <p:ph idx="1"/>
          </p:nvPr>
        </p:nvSpPr>
        <p:spPr/>
        <p:txBody>
          <a:bodyPr/>
          <a:lstStyle/>
          <a:p>
            <a:r>
              <a:rPr lang="en-US" dirty="0"/>
              <a:t>This the subtractor and we use another way to subtract the binaries, we assume the binary numbers are strings and we use wrapper classes to convert them to Integer value like our previous code, then we do the calculation and return the answer to string and print it.</a:t>
            </a:r>
          </a:p>
        </p:txBody>
      </p:sp>
    </p:spTree>
    <p:extLst>
      <p:ext uri="{BB962C8B-B14F-4D97-AF65-F5344CB8AC3E}">
        <p14:creationId xmlns:p14="http://schemas.microsoft.com/office/powerpoint/2010/main" val="18739549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docProps/app.xml><?xml version="1.0" encoding="utf-8"?>
<Properties xmlns="http://schemas.openxmlformats.org/officeDocument/2006/extended-properties" xmlns:vt="http://schemas.openxmlformats.org/officeDocument/2006/docPropsVTypes">
  <Template>TM04033919[[fn=Circuit]]</Template>
  <TotalTime>189</TotalTime>
  <Words>209</Words>
  <Application>Microsoft Office PowerPoint</Application>
  <PresentationFormat>Widescreen</PresentationFormat>
  <Paragraphs>7</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Tw Cen MT</vt:lpstr>
      <vt:lpstr>Circuit</vt:lpstr>
      <vt:lpstr>Project Ics 102  183</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Suliman</dc:creator>
  <cp:lastModifiedBy>Mix S.J</cp:lastModifiedBy>
  <cp:revision>11</cp:revision>
  <dcterms:created xsi:type="dcterms:W3CDTF">2019-07-26T20:29:25Z</dcterms:created>
  <dcterms:modified xsi:type="dcterms:W3CDTF">2019-07-28T19:33:04Z</dcterms:modified>
</cp:coreProperties>
</file>